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71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6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637D"/>
    <a:srgbClr val="00CC99"/>
    <a:srgbClr val="FF0066"/>
    <a:srgbClr val="CDE8EF"/>
    <a:srgbClr val="FFEFEF"/>
    <a:srgbClr val="FFCCCC"/>
    <a:srgbClr val="B50393"/>
    <a:srgbClr val="008000"/>
    <a:srgbClr val="33CC3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98" y="-36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353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53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90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74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19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627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45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24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996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998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66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F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899F9-ABD6-425B-8A3E-D2916492A61D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C2796-D517-44B5-9272-A363CB701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6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3.wdp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microsoft.com/office/2007/relationships/hdphoto" Target="../media/hdphoto4.wdp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6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image" Target="../media/image15.png"/><Relationship Id="rId17" Type="http://schemas.microsoft.com/office/2007/relationships/hdphoto" Target="../media/hdphoto8.wdp"/><Relationship Id="rId2" Type="http://schemas.openxmlformats.org/officeDocument/2006/relationships/image" Target="../media/image3.jp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5.wdp"/><Relationship Id="rId5" Type="http://schemas.openxmlformats.org/officeDocument/2006/relationships/image" Target="../media/image5.png"/><Relationship Id="rId15" Type="http://schemas.microsoft.com/office/2007/relationships/hdphoto" Target="../media/hdphoto7.wdp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6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image" Target="../media/image15.png"/><Relationship Id="rId17" Type="http://schemas.microsoft.com/office/2007/relationships/hdphoto" Target="../media/hdphoto8.wdp"/><Relationship Id="rId2" Type="http://schemas.openxmlformats.org/officeDocument/2006/relationships/image" Target="../media/image3.jp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5.wdp"/><Relationship Id="rId5" Type="http://schemas.openxmlformats.org/officeDocument/2006/relationships/image" Target="../media/image5.png"/><Relationship Id="rId15" Type="http://schemas.microsoft.com/office/2007/relationships/hdphoto" Target="../media/hdphoto7.wdp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21" y="1556792"/>
            <a:ext cx="7363359" cy="17128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429000"/>
            <a:ext cx="3020184" cy="226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1592415"/>
            <a:ext cx="8424936" cy="52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9" y="843013"/>
            <a:ext cx="7939782" cy="60149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116632"/>
            <a:ext cx="300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600" b="1" dirty="0" smtClean="0">
                <a:solidFill>
                  <a:srgbClr val="FF0066"/>
                </a:solidFill>
                <a:latin typeface="Comic Sans MS" pitchFamily="66" charset="0"/>
              </a:rPr>
              <a:t>Cenicienta</a:t>
            </a:r>
            <a:endParaRPr lang="es-ES_tradnl" sz="26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3255" y="1842572"/>
            <a:ext cx="1272479" cy="677108"/>
          </a:xfrm>
          <a:prstGeom prst="rect">
            <a:avLst/>
          </a:prstGeom>
          <a:solidFill>
            <a:srgbClr val="43637D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FFFF00"/>
                </a:solidFill>
                <a:latin typeface="Comic Sans MS" pitchFamily="66" charset="0"/>
              </a:rPr>
              <a:t>familia política</a:t>
            </a:r>
            <a:endParaRPr lang="ru-RU" sz="22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7" name="Полилиния 16"/>
          <p:cNvSpPr/>
          <p:nvPr/>
        </p:nvSpPr>
        <p:spPr>
          <a:xfrm flipH="1">
            <a:off x="4390008" y="1642877"/>
            <a:ext cx="3281303" cy="1383095"/>
          </a:xfrm>
          <a:custGeom>
            <a:avLst/>
            <a:gdLst>
              <a:gd name="connsiteX0" fmla="*/ 0 w 5089584"/>
              <a:gd name="connsiteY0" fmla="*/ 779510 h 779510"/>
              <a:gd name="connsiteX1" fmla="*/ 1164566 w 5089584"/>
              <a:gd name="connsiteY1" fmla="*/ 123903 h 779510"/>
              <a:gd name="connsiteX2" fmla="*/ 4287328 w 5089584"/>
              <a:gd name="connsiteY2" fmla="*/ 46265 h 779510"/>
              <a:gd name="connsiteX3" fmla="*/ 5089584 w 5089584"/>
              <a:gd name="connsiteY3" fmla="*/ 650114 h 779510"/>
              <a:gd name="connsiteX0" fmla="*/ 0 w 5089584"/>
              <a:gd name="connsiteY0" fmla="*/ 796580 h 796580"/>
              <a:gd name="connsiteX1" fmla="*/ 1164566 w 5089584"/>
              <a:gd name="connsiteY1" fmla="*/ 140973 h 796580"/>
              <a:gd name="connsiteX2" fmla="*/ 3588165 w 5089584"/>
              <a:gd name="connsiteY2" fmla="*/ 41103 h 796580"/>
              <a:gd name="connsiteX3" fmla="*/ 5089584 w 5089584"/>
              <a:gd name="connsiteY3" fmla="*/ 667184 h 796580"/>
              <a:gd name="connsiteX0" fmla="*/ 0 w 4984859"/>
              <a:gd name="connsiteY0" fmla="*/ 2694292 h 2694292"/>
              <a:gd name="connsiteX1" fmla="*/ 1059841 w 4984859"/>
              <a:gd name="connsiteY1" fmla="*/ 245362 h 2694292"/>
              <a:gd name="connsiteX2" fmla="*/ 3483440 w 4984859"/>
              <a:gd name="connsiteY2" fmla="*/ 145492 h 2694292"/>
              <a:gd name="connsiteX3" fmla="*/ 4984859 w 4984859"/>
              <a:gd name="connsiteY3" fmla="*/ 771573 h 2694292"/>
              <a:gd name="connsiteX0" fmla="*/ 0 w 4984859"/>
              <a:gd name="connsiteY0" fmla="*/ 2563884 h 2563884"/>
              <a:gd name="connsiteX1" fmla="*/ 1029920 w 4984859"/>
              <a:gd name="connsiteY1" fmla="*/ 657473 h 2563884"/>
              <a:gd name="connsiteX2" fmla="*/ 3483440 w 4984859"/>
              <a:gd name="connsiteY2" fmla="*/ 15084 h 2563884"/>
              <a:gd name="connsiteX3" fmla="*/ 4984859 w 4984859"/>
              <a:gd name="connsiteY3" fmla="*/ 641165 h 2563884"/>
              <a:gd name="connsiteX0" fmla="*/ 0 w 4984859"/>
              <a:gd name="connsiteY0" fmla="*/ 2309995 h 2309995"/>
              <a:gd name="connsiteX1" fmla="*/ 1029920 w 4984859"/>
              <a:gd name="connsiteY1" fmla="*/ 403584 h 2309995"/>
              <a:gd name="connsiteX2" fmla="*/ 3288951 w 4984859"/>
              <a:gd name="connsiteY2" fmla="*/ 32453 h 2309995"/>
              <a:gd name="connsiteX3" fmla="*/ 4984859 w 4984859"/>
              <a:gd name="connsiteY3" fmla="*/ 387276 h 2309995"/>
              <a:gd name="connsiteX0" fmla="*/ 0 w 4984859"/>
              <a:gd name="connsiteY0" fmla="*/ 2277543 h 2277543"/>
              <a:gd name="connsiteX1" fmla="*/ 1029920 w 4984859"/>
              <a:gd name="connsiteY1" fmla="*/ 371132 h 2277543"/>
              <a:gd name="connsiteX2" fmla="*/ 3288951 w 4984859"/>
              <a:gd name="connsiteY2" fmla="*/ 1 h 2277543"/>
              <a:gd name="connsiteX3" fmla="*/ 4984859 w 4984859"/>
              <a:gd name="connsiteY3" fmla="*/ 354824 h 2277543"/>
              <a:gd name="connsiteX0" fmla="*/ 0 w 4984859"/>
              <a:gd name="connsiteY0" fmla="*/ 2277542 h 2277542"/>
              <a:gd name="connsiteX1" fmla="*/ 566136 w 4984859"/>
              <a:gd name="connsiteY1" fmla="*/ 582110 h 2277542"/>
              <a:gd name="connsiteX2" fmla="*/ 3288951 w 4984859"/>
              <a:gd name="connsiteY2" fmla="*/ 0 h 2277542"/>
              <a:gd name="connsiteX3" fmla="*/ 4984859 w 4984859"/>
              <a:gd name="connsiteY3" fmla="*/ 354823 h 2277542"/>
              <a:gd name="connsiteX0" fmla="*/ 0 w 4984859"/>
              <a:gd name="connsiteY0" fmla="*/ 2277542 h 2277542"/>
              <a:gd name="connsiteX1" fmla="*/ 566136 w 4984859"/>
              <a:gd name="connsiteY1" fmla="*/ 582110 h 2277542"/>
              <a:gd name="connsiteX2" fmla="*/ 3288951 w 4984859"/>
              <a:gd name="connsiteY2" fmla="*/ 0 h 2277542"/>
              <a:gd name="connsiteX3" fmla="*/ 4984859 w 4984859"/>
              <a:gd name="connsiteY3" fmla="*/ 354823 h 2277542"/>
              <a:gd name="connsiteX0" fmla="*/ 0 w 4805330"/>
              <a:gd name="connsiteY0" fmla="*/ 2277542 h 2277542"/>
              <a:gd name="connsiteX1" fmla="*/ 386607 w 4805330"/>
              <a:gd name="connsiteY1" fmla="*/ 582110 h 2277542"/>
              <a:gd name="connsiteX2" fmla="*/ 3109422 w 4805330"/>
              <a:gd name="connsiteY2" fmla="*/ 0 h 2277542"/>
              <a:gd name="connsiteX3" fmla="*/ 4805330 w 4805330"/>
              <a:gd name="connsiteY3" fmla="*/ 354823 h 2277542"/>
              <a:gd name="connsiteX0" fmla="*/ 14674 w 4820004"/>
              <a:gd name="connsiteY0" fmla="*/ 2277542 h 2277542"/>
              <a:gd name="connsiteX1" fmla="*/ 401281 w 4820004"/>
              <a:gd name="connsiteY1" fmla="*/ 582110 h 2277542"/>
              <a:gd name="connsiteX2" fmla="*/ 3124096 w 4820004"/>
              <a:gd name="connsiteY2" fmla="*/ 0 h 2277542"/>
              <a:gd name="connsiteX3" fmla="*/ 4820004 w 4820004"/>
              <a:gd name="connsiteY3" fmla="*/ 354823 h 2277542"/>
              <a:gd name="connsiteX0" fmla="*/ 11484 w 4831775"/>
              <a:gd name="connsiteY0" fmla="*/ 2051493 h 2051493"/>
              <a:gd name="connsiteX1" fmla="*/ 413052 w 4831775"/>
              <a:gd name="connsiteY1" fmla="*/ 582110 h 2051493"/>
              <a:gd name="connsiteX2" fmla="*/ 3135867 w 4831775"/>
              <a:gd name="connsiteY2" fmla="*/ 0 h 2051493"/>
              <a:gd name="connsiteX3" fmla="*/ 4831775 w 4831775"/>
              <a:gd name="connsiteY3" fmla="*/ 354823 h 205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1775" h="2051493">
                <a:moveTo>
                  <a:pt x="11484" y="2051493"/>
                </a:moveTo>
                <a:cubicBezTo>
                  <a:pt x="12077" y="1347765"/>
                  <a:pt x="-107678" y="924025"/>
                  <a:pt x="413052" y="582110"/>
                </a:cubicBezTo>
                <a:cubicBezTo>
                  <a:pt x="933782" y="240195"/>
                  <a:pt x="2287207" y="62998"/>
                  <a:pt x="3135867" y="0"/>
                </a:cubicBezTo>
                <a:cubicBezTo>
                  <a:pt x="3790037" y="87702"/>
                  <a:pt x="4757732" y="96749"/>
                  <a:pt x="4831775" y="354823"/>
                </a:cubicBezTo>
              </a:path>
            </a:pathLst>
          </a:custGeom>
          <a:ln w="50800">
            <a:solidFill>
              <a:srgbClr val="CDE8EF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ru-RU" sz="2200"/>
          </a:p>
        </p:txBody>
      </p:sp>
      <p:sp>
        <p:nvSpPr>
          <p:cNvPr id="14" name="TextBox 13"/>
          <p:cNvSpPr txBox="1"/>
          <p:nvPr/>
        </p:nvSpPr>
        <p:spPr>
          <a:xfrm>
            <a:off x="7671311" y="2714704"/>
            <a:ext cx="88450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CDE8EF"/>
                </a:solidFill>
                <a:latin typeface="Comic Sans MS" pitchFamily="66" charset="0"/>
              </a:rPr>
              <a:t>padre</a:t>
            </a:r>
            <a:endParaRPr lang="ru-RU" sz="2200" b="1" dirty="0">
              <a:solidFill>
                <a:srgbClr val="CDE8EF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7104" y="1362254"/>
            <a:ext cx="78182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CDE8EF"/>
                </a:solidFill>
                <a:latin typeface="Comic Sans MS" pitchFamily="66" charset="0"/>
              </a:rPr>
              <a:t>hijo</a:t>
            </a:r>
            <a:endParaRPr lang="ru-RU" sz="2200" b="1" dirty="0">
              <a:solidFill>
                <a:srgbClr val="CDE8EF"/>
              </a:solidFill>
              <a:latin typeface="Comic Sans MS" pitchFamily="66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2357120" y="1432560"/>
            <a:ext cx="1473200" cy="1087120"/>
          </a:xfrm>
          <a:custGeom>
            <a:avLst/>
            <a:gdLst>
              <a:gd name="connsiteX0" fmla="*/ 1981200 w 1981200"/>
              <a:gd name="connsiteY0" fmla="*/ 1005840 h 1005840"/>
              <a:gd name="connsiteX1" fmla="*/ 325120 w 1981200"/>
              <a:gd name="connsiteY1" fmla="*/ 0 h 1005840"/>
              <a:gd name="connsiteX2" fmla="*/ 0 w 1981200"/>
              <a:gd name="connsiteY2" fmla="*/ 792480 h 1005840"/>
              <a:gd name="connsiteX0" fmla="*/ 1981200 w 1981200"/>
              <a:gd name="connsiteY0" fmla="*/ 1016000 h 1016000"/>
              <a:gd name="connsiteX1" fmla="*/ 1026160 w 1981200"/>
              <a:gd name="connsiteY1" fmla="*/ 0 h 1016000"/>
              <a:gd name="connsiteX2" fmla="*/ 0 w 1981200"/>
              <a:gd name="connsiteY2" fmla="*/ 802640 h 1016000"/>
              <a:gd name="connsiteX0" fmla="*/ 1473200 w 1473200"/>
              <a:gd name="connsiteY0" fmla="*/ 1016000 h 1087120"/>
              <a:gd name="connsiteX1" fmla="*/ 518160 w 1473200"/>
              <a:gd name="connsiteY1" fmla="*/ 0 h 1087120"/>
              <a:gd name="connsiteX2" fmla="*/ 0 w 1473200"/>
              <a:gd name="connsiteY2" fmla="*/ 1087120 h 1087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3200" h="1087120">
                <a:moveTo>
                  <a:pt x="1473200" y="1016000"/>
                </a:moveTo>
                <a:lnTo>
                  <a:pt x="518160" y="0"/>
                </a:lnTo>
                <a:lnTo>
                  <a:pt x="0" y="1087120"/>
                </a:lnTo>
              </a:path>
            </a:pathLst>
          </a:custGeom>
          <a:ln w="50800">
            <a:solidFill>
              <a:srgbClr val="FFFF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рапеция 5"/>
          <p:cNvSpPr/>
          <p:nvPr/>
        </p:nvSpPr>
        <p:spPr>
          <a:xfrm rot="16200000">
            <a:off x="288804" y="2873203"/>
            <a:ext cx="3813864" cy="2736306"/>
          </a:xfrm>
          <a:prstGeom prst="trapezoid">
            <a:avLst>
              <a:gd name="adj" fmla="val 14603"/>
            </a:avLst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41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B77B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7" grpId="0" animBg="1"/>
      <p:bldP spid="14" grpId="0"/>
      <p:bldP spid="16" grpId="0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87525" y="780571"/>
            <a:ext cx="8568951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ES_tradnl" altLang="ru-BY" sz="4000" b="1" dirty="0" smtClean="0">
                <a:solidFill>
                  <a:srgbClr val="43637D"/>
                </a:solidFill>
                <a:latin typeface="Book Antiqua" pitchFamily="18" charset="0"/>
              </a:rPr>
              <a:t>Y ahora completa las oraciones</a:t>
            </a:r>
            <a:r>
              <a:rPr lang="es-ES_tradnl" altLang="ru-BY" sz="4000" b="1" dirty="0" smtClean="0">
                <a:solidFill>
                  <a:srgbClr val="43637D"/>
                </a:solidFill>
                <a:latin typeface="Book Antiqua" pitchFamily="18" charset="0"/>
              </a:rPr>
              <a:t>. Tendrás 12 segundos para hacerlo. Después  verás la respuesta correcta. Un reloj marcará el tiempo.</a:t>
            </a:r>
            <a:endParaRPr lang="es-ES_tradnl" altLang="ru-BY" sz="4000" b="1" dirty="0">
              <a:solidFill>
                <a:srgbClr val="43637D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3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308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4000" b="1" i="1" dirty="0" smtClean="0">
                <a:solidFill>
                  <a:srgbClr val="660066"/>
                </a:solidFill>
                <a:latin typeface="Book Antiqua" pitchFamily="18" charset="0"/>
              </a:rPr>
              <a:t>Modelo:</a:t>
            </a:r>
          </a:p>
          <a:p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Mi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cuñada es …</a:t>
            </a:r>
            <a:endParaRPr lang="es-ES_tradnl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867" y="560814"/>
            <a:ext cx="2502841" cy="251374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2636912"/>
            <a:ext cx="8646988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la esposa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de</a:t>
            </a:r>
            <a:r>
              <a:rPr lang="lt-LT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l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hermano o </a:t>
            </a:r>
            <a:r>
              <a:rPr lang="lt-LT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/>
            </a:r>
            <a:br>
              <a:rPr lang="lt-LT" altLang="ru-BY" sz="3800" b="1" dirty="0" smtClean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la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hermana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de</a:t>
            </a:r>
            <a:r>
              <a:rPr lang="lt-LT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l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 esposo</a:t>
            </a:r>
            <a:r>
              <a:rPr lang="lt-LT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/</a:t>
            </a:r>
            <a:r>
              <a:rPr lang="lt-LT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 de la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esposa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.</a:t>
            </a:r>
            <a:endParaRPr lang="es-ES" altLang="ru-BY" sz="38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59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1. La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madre de mi padre es mi…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1" y="2924944"/>
            <a:ext cx="475855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abuela</a:t>
            </a:r>
            <a:r>
              <a:rPr lang="lt-LT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 paterna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66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2. Mi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bisabuelo es…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94124" y="2444046"/>
            <a:ext cx="6366108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es el abuelo de mi madre </a:t>
            </a:r>
            <a:b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o de mi padre.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979712" y="3699044"/>
            <a:ext cx="78426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es-ES" altLang="ru-BY" sz="3800" b="1" i="1" dirty="0" smtClean="0">
                <a:solidFill>
                  <a:srgbClr val="006260"/>
                </a:solidFill>
                <a:latin typeface="Book Antiqua" pitchFamily="18" charset="0"/>
              </a:rPr>
              <a:t>o</a:t>
            </a:r>
            <a:endParaRPr lang="es-ES" altLang="ru-BY" sz="3800" b="1" i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94124" y="4376152"/>
            <a:ext cx="6366108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es el padre de mi abuela </a:t>
            </a:r>
          </a:p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o de mi abuelo.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61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3. Mi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sobrino es…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1" y="2636912"/>
            <a:ext cx="59106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el hijo de mi hermano o de mi hermana.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90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4. Mi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prima es…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2708920"/>
            <a:ext cx="655875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la hija de mi tía o de mi tío.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71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5. Mi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tío es…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1" y="2636912"/>
            <a:ext cx="6270724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el hermano de mi madre </a:t>
            </a:r>
            <a:b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o de mi padre.</a:t>
            </a:r>
          </a:p>
        </p:txBody>
      </p:sp>
    </p:spTree>
    <p:extLst>
      <p:ext uri="{BB962C8B-B14F-4D97-AF65-F5344CB8AC3E}">
        <p14:creationId xmlns:p14="http://schemas.microsoft.com/office/powerpoint/2010/main" val="341016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61267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6. La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familia política es…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212976"/>
            <a:ext cx="857498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es la familia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del marido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/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de la mujer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o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del hijo / de la hija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7. El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suegro es…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1" y="2780928"/>
            <a:ext cx="6702771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el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padre de la esposa / mujer o del esposo / marido.</a:t>
            </a:r>
          </a:p>
          <a:p>
            <a:pPr eaLnBrk="1" hangingPunct="1"/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13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2400" y="3462858"/>
            <a:ext cx="1041648" cy="1013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28026" y="4540084"/>
            <a:ext cx="75855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915711"/>
                </a:solidFill>
                <a:latin typeface="Comic Sans MS" pitchFamily="66" charset="0"/>
              </a:rPr>
              <a:t>Yo</a:t>
            </a:r>
            <a:endParaRPr lang="es-ES_tradnl" sz="2200" b="1" dirty="0">
              <a:solidFill>
                <a:srgbClr val="915711"/>
              </a:solidFill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501" y="1052736"/>
            <a:ext cx="134302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5611"/>
            <a:ext cx="114300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228184" y="1487195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2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Padre</a:t>
            </a:r>
            <a:endParaRPr lang="es-ES_tradnl" sz="22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31138" y="1487195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22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Madre</a:t>
            </a:r>
            <a:endParaRPr lang="es-ES_tradnl" sz="22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8" name="Прямая со стрелкой 7"/>
          <p:cNvCxnSpPr>
            <a:stCxn id="1026" idx="3"/>
          </p:cNvCxnSpPr>
          <p:nvPr/>
        </p:nvCxnSpPr>
        <p:spPr>
          <a:xfrm>
            <a:off x="5004048" y="3969754"/>
            <a:ext cx="1310488" cy="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602" y="3505903"/>
            <a:ext cx="975717" cy="1059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505903"/>
            <a:ext cx="936016" cy="1008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Прямая со стрелкой 15"/>
          <p:cNvCxnSpPr/>
          <p:nvPr/>
        </p:nvCxnSpPr>
        <p:spPr>
          <a:xfrm rot="10800000">
            <a:off x="2723232" y="3969754"/>
            <a:ext cx="1132936" cy="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339752" y="3989494"/>
            <a:ext cx="151641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_tradnl" sz="2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hermana</a:t>
            </a:r>
            <a:endParaRPr lang="es-ES_tradnl" sz="2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24475" y="3989494"/>
            <a:ext cx="115212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s-ES_tradnl" sz="2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hermano</a:t>
            </a:r>
            <a:endParaRPr lang="es-ES_tradnl" sz="2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93" y="1397930"/>
            <a:ext cx="497015" cy="65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754171" y="476672"/>
            <a:ext cx="1340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FF0000"/>
                </a:solidFill>
                <a:latin typeface="Comic Sans MS" pitchFamily="66" charset="0"/>
              </a:rPr>
              <a:t>esposa / mujer</a:t>
            </a:r>
            <a:endParaRPr lang="es-ES_tradnl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97898" y="498738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FF0000"/>
                </a:solidFill>
                <a:latin typeface="Comic Sans MS" pitchFamily="66" charset="0"/>
              </a:rPr>
              <a:t>esposo / marido</a:t>
            </a:r>
            <a:endParaRPr lang="es-ES_tradnl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36508" y="3213588"/>
            <a:ext cx="69018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_tradnl" sz="22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hija</a:t>
            </a:r>
            <a:endParaRPr lang="es-ES_tradnl" sz="22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871656" y="2165230"/>
            <a:ext cx="4995472" cy="1251420"/>
            <a:chOff x="1871656" y="2165230"/>
            <a:chExt cx="4995472" cy="1251420"/>
          </a:xfrm>
        </p:grpSpPr>
        <p:sp>
          <p:nvSpPr>
            <p:cNvPr id="3" name="Полилиния 2"/>
            <p:cNvSpPr/>
            <p:nvPr/>
          </p:nvSpPr>
          <p:spPr>
            <a:xfrm>
              <a:off x="3456014" y="2165230"/>
              <a:ext cx="2102575" cy="491706"/>
            </a:xfrm>
            <a:custGeom>
              <a:avLst/>
              <a:gdLst>
                <a:gd name="connsiteX0" fmla="*/ 0 w 3614468"/>
                <a:gd name="connsiteY0" fmla="*/ 0 h 491706"/>
                <a:gd name="connsiteX1" fmla="*/ 0 w 3614468"/>
                <a:gd name="connsiteY1" fmla="*/ 474453 h 491706"/>
                <a:gd name="connsiteX2" fmla="*/ 3614468 w 3614468"/>
                <a:gd name="connsiteY2" fmla="*/ 491706 h 491706"/>
                <a:gd name="connsiteX3" fmla="*/ 3605841 w 3614468"/>
                <a:gd name="connsiteY3" fmla="*/ 8627 h 491706"/>
                <a:gd name="connsiteX4" fmla="*/ 3579962 w 3614468"/>
                <a:gd name="connsiteY4" fmla="*/ 25879 h 491706"/>
                <a:gd name="connsiteX5" fmla="*/ 3579962 w 3614468"/>
                <a:gd name="connsiteY5" fmla="*/ 25879 h 49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4468" h="491706">
                  <a:moveTo>
                    <a:pt x="0" y="0"/>
                  </a:moveTo>
                  <a:lnTo>
                    <a:pt x="0" y="474453"/>
                  </a:lnTo>
                  <a:lnTo>
                    <a:pt x="3614468" y="491706"/>
                  </a:lnTo>
                  <a:lnTo>
                    <a:pt x="3605841" y="8627"/>
                  </a:lnTo>
                  <a:lnTo>
                    <a:pt x="3579962" y="25879"/>
                  </a:lnTo>
                  <a:lnTo>
                    <a:pt x="3579962" y="25879"/>
                  </a:lnTo>
                </a:path>
              </a:pathLst>
            </a:custGeom>
            <a:ln w="38100">
              <a:solidFill>
                <a:schemeClr val="accent5">
                  <a:lumMod val="50000"/>
                </a:schemeClr>
              </a:solidFill>
              <a:headEnd type="non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>
              <a:off x="4507302" y="2656936"/>
              <a:ext cx="0" cy="759714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Полилиния 31"/>
            <p:cNvSpPr/>
            <p:nvPr/>
          </p:nvSpPr>
          <p:spPr>
            <a:xfrm flipH="1" flipV="1">
              <a:off x="1871656" y="2924944"/>
              <a:ext cx="4995472" cy="491706"/>
            </a:xfrm>
            <a:custGeom>
              <a:avLst/>
              <a:gdLst>
                <a:gd name="connsiteX0" fmla="*/ 0 w 3614468"/>
                <a:gd name="connsiteY0" fmla="*/ 0 h 491706"/>
                <a:gd name="connsiteX1" fmla="*/ 0 w 3614468"/>
                <a:gd name="connsiteY1" fmla="*/ 474453 h 491706"/>
                <a:gd name="connsiteX2" fmla="*/ 3614468 w 3614468"/>
                <a:gd name="connsiteY2" fmla="*/ 491706 h 491706"/>
                <a:gd name="connsiteX3" fmla="*/ 3605841 w 3614468"/>
                <a:gd name="connsiteY3" fmla="*/ 8627 h 491706"/>
                <a:gd name="connsiteX4" fmla="*/ 3579962 w 3614468"/>
                <a:gd name="connsiteY4" fmla="*/ 25879 h 491706"/>
                <a:gd name="connsiteX5" fmla="*/ 3579962 w 3614468"/>
                <a:gd name="connsiteY5" fmla="*/ 25879 h 49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4468" h="491706">
                  <a:moveTo>
                    <a:pt x="0" y="0"/>
                  </a:moveTo>
                  <a:lnTo>
                    <a:pt x="0" y="474453"/>
                  </a:lnTo>
                  <a:lnTo>
                    <a:pt x="3614468" y="491706"/>
                  </a:lnTo>
                  <a:lnTo>
                    <a:pt x="3605841" y="8627"/>
                  </a:lnTo>
                  <a:lnTo>
                    <a:pt x="3579962" y="25879"/>
                  </a:lnTo>
                  <a:lnTo>
                    <a:pt x="3579962" y="25879"/>
                  </a:lnTo>
                </a:path>
              </a:pathLst>
            </a:custGeom>
            <a:ln w="38100">
              <a:solidFill>
                <a:schemeClr val="accent5">
                  <a:lumMod val="50000"/>
                </a:schemeClr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11560" y="3213588"/>
            <a:ext cx="86467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_tradnl" sz="22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hija</a:t>
            </a:r>
            <a:endParaRPr lang="es-ES_tradnl" sz="22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57653" y="3213588"/>
            <a:ext cx="69018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_tradnl" sz="22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hijo</a:t>
            </a:r>
            <a:endParaRPr lang="es-ES_tradnl" sz="22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8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7" grpId="0"/>
      <p:bldP spid="18" grpId="0"/>
      <p:bldP spid="25" grpId="0"/>
      <p:bldP spid="28" grpId="0"/>
      <p:bldP spid="31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8. El padrastro es…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el (nuevo) esposo de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la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madre, quien no es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el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padre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biológico.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1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268760"/>
            <a:ext cx="76097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5600" b="1" dirty="0" smtClean="0">
                <a:solidFill>
                  <a:srgbClr val="006666"/>
                </a:solidFill>
                <a:latin typeface="Comic Sans MS" pitchFamily="66" charset="0"/>
              </a:rPr>
              <a:t>¡La familia ante todo!</a:t>
            </a:r>
            <a:endParaRPr lang="ru-RU" sz="5600" b="1" dirty="0">
              <a:solidFill>
                <a:srgbClr val="0066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0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052736"/>
            <a:ext cx="6753230" cy="3918235"/>
            <a:chOff x="303046" y="1052736"/>
            <a:chExt cx="8301402" cy="391823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27525" y="3557392"/>
              <a:ext cx="876522" cy="8247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128025" y="4540084"/>
              <a:ext cx="7585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b="1" dirty="0" smtClean="0">
                  <a:solidFill>
                    <a:srgbClr val="915711"/>
                  </a:solidFill>
                  <a:latin typeface="Comic Sans MS" pitchFamily="66" charset="0"/>
                </a:rPr>
                <a:t>Yo</a:t>
              </a:r>
              <a:endParaRPr lang="es-ES_tradnl" sz="2200" b="1" dirty="0">
                <a:solidFill>
                  <a:srgbClr val="915711"/>
                </a:solidFill>
                <a:latin typeface="Comic Sans MS" pitchFamily="66" charset="0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501" y="1052736"/>
              <a:ext cx="1343025" cy="1238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1195611"/>
              <a:ext cx="1143000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228184" y="1487195"/>
              <a:ext cx="16561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Padre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31138" y="1487195"/>
              <a:ext cx="16561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Madre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cxnSp>
          <p:nvCxnSpPr>
            <p:cNvPr id="8" name="Прямая со стрелкой 7"/>
            <p:cNvCxnSpPr>
              <a:stCxn id="1026" idx="3"/>
            </p:cNvCxnSpPr>
            <p:nvPr/>
          </p:nvCxnSpPr>
          <p:spPr>
            <a:xfrm>
              <a:off x="5004047" y="3969754"/>
              <a:ext cx="1310489" cy="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6603" y="3505903"/>
              <a:ext cx="781050" cy="847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3505903"/>
              <a:ext cx="792000" cy="85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6" name="Прямая со стрелкой 15"/>
            <p:cNvCxnSpPr/>
            <p:nvPr/>
          </p:nvCxnSpPr>
          <p:spPr>
            <a:xfrm flipH="1" flipV="1">
              <a:off x="2723233" y="3969754"/>
              <a:ext cx="1341108" cy="1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03046" y="4441833"/>
              <a:ext cx="16561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_tradnl" sz="2200" b="1" dirty="0" smtClean="0">
                  <a:solidFill>
                    <a:schemeClr val="accent2">
                      <a:lumMod val="50000"/>
                    </a:schemeClr>
                  </a:solidFill>
                  <a:latin typeface="Comic Sans MS" pitchFamily="66" charset="0"/>
                </a:rPr>
                <a:t>hermana</a:t>
              </a:r>
              <a:endParaRPr lang="es-ES_tradnl" sz="22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948263" y="4441833"/>
              <a:ext cx="16561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2">
                      <a:lumMod val="50000"/>
                    </a:schemeClr>
                  </a:solidFill>
                  <a:latin typeface="Comic Sans MS" pitchFamily="66" charset="0"/>
                </a:rPr>
                <a:t>hermano</a:t>
              </a:r>
              <a:endParaRPr lang="es-ES_tradnl" sz="22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8793" y="1397930"/>
              <a:ext cx="497015" cy="65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4836508" y="3213588"/>
              <a:ext cx="91156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hija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1871656" y="2165230"/>
              <a:ext cx="4995472" cy="1251420"/>
              <a:chOff x="1871656" y="2165230"/>
              <a:chExt cx="4995472" cy="1251420"/>
            </a:xfrm>
          </p:grpSpPr>
          <p:sp>
            <p:nvSpPr>
              <p:cNvPr id="3" name="Полилиния 2"/>
              <p:cNvSpPr/>
              <p:nvPr/>
            </p:nvSpPr>
            <p:spPr>
              <a:xfrm>
                <a:off x="3456014" y="2165230"/>
                <a:ext cx="2102575" cy="491706"/>
              </a:xfrm>
              <a:custGeom>
                <a:avLst/>
                <a:gdLst>
                  <a:gd name="connsiteX0" fmla="*/ 0 w 3614468"/>
                  <a:gd name="connsiteY0" fmla="*/ 0 h 491706"/>
                  <a:gd name="connsiteX1" fmla="*/ 0 w 3614468"/>
                  <a:gd name="connsiteY1" fmla="*/ 474453 h 491706"/>
                  <a:gd name="connsiteX2" fmla="*/ 3614468 w 3614468"/>
                  <a:gd name="connsiteY2" fmla="*/ 491706 h 491706"/>
                  <a:gd name="connsiteX3" fmla="*/ 3605841 w 3614468"/>
                  <a:gd name="connsiteY3" fmla="*/ 8627 h 491706"/>
                  <a:gd name="connsiteX4" fmla="*/ 3579962 w 3614468"/>
                  <a:gd name="connsiteY4" fmla="*/ 25879 h 491706"/>
                  <a:gd name="connsiteX5" fmla="*/ 3579962 w 3614468"/>
                  <a:gd name="connsiteY5" fmla="*/ 25879 h 491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4468" h="491706">
                    <a:moveTo>
                      <a:pt x="0" y="0"/>
                    </a:moveTo>
                    <a:lnTo>
                      <a:pt x="0" y="474453"/>
                    </a:lnTo>
                    <a:lnTo>
                      <a:pt x="3614468" y="491706"/>
                    </a:lnTo>
                    <a:lnTo>
                      <a:pt x="3605841" y="8627"/>
                    </a:lnTo>
                    <a:lnTo>
                      <a:pt x="3579962" y="25879"/>
                    </a:lnTo>
                    <a:lnTo>
                      <a:pt x="3579962" y="25879"/>
                    </a:lnTo>
                  </a:path>
                </a:pathLst>
              </a:custGeom>
              <a:ln w="38100">
                <a:solidFill>
                  <a:schemeClr val="accent5">
                    <a:lumMod val="50000"/>
                  </a:schemeClr>
                </a:solidFill>
                <a:headEnd type="none" w="med" len="lg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200"/>
              </a:p>
            </p:txBody>
          </p:sp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4507302" y="2656936"/>
                <a:ext cx="0" cy="759714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Полилиния 31"/>
              <p:cNvSpPr/>
              <p:nvPr/>
            </p:nvSpPr>
            <p:spPr>
              <a:xfrm flipH="1" flipV="1">
                <a:off x="1871656" y="2924944"/>
                <a:ext cx="4995472" cy="491706"/>
              </a:xfrm>
              <a:custGeom>
                <a:avLst/>
                <a:gdLst>
                  <a:gd name="connsiteX0" fmla="*/ 0 w 3614468"/>
                  <a:gd name="connsiteY0" fmla="*/ 0 h 491706"/>
                  <a:gd name="connsiteX1" fmla="*/ 0 w 3614468"/>
                  <a:gd name="connsiteY1" fmla="*/ 474453 h 491706"/>
                  <a:gd name="connsiteX2" fmla="*/ 3614468 w 3614468"/>
                  <a:gd name="connsiteY2" fmla="*/ 491706 h 491706"/>
                  <a:gd name="connsiteX3" fmla="*/ 3605841 w 3614468"/>
                  <a:gd name="connsiteY3" fmla="*/ 8627 h 491706"/>
                  <a:gd name="connsiteX4" fmla="*/ 3579962 w 3614468"/>
                  <a:gd name="connsiteY4" fmla="*/ 25879 h 491706"/>
                  <a:gd name="connsiteX5" fmla="*/ 3579962 w 3614468"/>
                  <a:gd name="connsiteY5" fmla="*/ 25879 h 491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4468" h="491706">
                    <a:moveTo>
                      <a:pt x="0" y="0"/>
                    </a:moveTo>
                    <a:lnTo>
                      <a:pt x="0" y="474453"/>
                    </a:lnTo>
                    <a:lnTo>
                      <a:pt x="3614468" y="491706"/>
                    </a:lnTo>
                    <a:lnTo>
                      <a:pt x="3605841" y="8627"/>
                    </a:lnTo>
                    <a:lnTo>
                      <a:pt x="3579962" y="25879"/>
                    </a:lnTo>
                    <a:lnTo>
                      <a:pt x="3579962" y="25879"/>
                    </a:lnTo>
                  </a:path>
                </a:pathLst>
              </a:custGeom>
              <a:ln w="38100">
                <a:solidFill>
                  <a:schemeClr val="accent5">
                    <a:lumMod val="50000"/>
                  </a:schemeClr>
                </a:solidFill>
                <a:headEnd type="stealth" w="med" len="lg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200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786045" y="3213588"/>
              <a:ext cx="9768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hija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000912" y="3183002"/>
              <a:ext cx="10554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hijo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8115" y="1076780"/>
            <a:ext cx="94488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Прямая со стрелкой 25"/>
          <p:cNvCxnSpPr/>
          <p:nvPr/>
        </p:nvCxnSpPr>
        <p:spPr>
          <a:xfrm flipV="1">
            <a:off x="5796136" y="1988840"/>
            <a:ext cx="2018692" cy="1872208"/>
          </a:xfrm>
          <a:prstGeom prst="straightConnector1">
            <a:avLst/>
          </a:prstGeom>
          <a:ln w="38100">
            <a:solidFill>
              <a:srgbClr val="0000FF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924440" y="1052736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hermano</a:t>
            </a:r>
            <a:endParaRPr lang="es-ES_tradnl" sz="2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05475" y="2106320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b="1" dirty="0" smtClean="0">
                <a:solidFill>
                  <a:srgbClr val="0000FF"/>
                </a:solidFill>
                <a:latin typeface="Comic Sans MS" pitchFamily="66" charset="0"/>
              </a:rPr>
              <a:t>tío</a:t>
            </a:r>
            <a:endParaRPr lang="es-ES_tradnl" sz="2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22037" y="3745099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b="1" dirty="0" smtClean="0">
                <a:solidFill>
                  <a:srgbClr val="0000FF"/>
                </a:solidFill>
                <a:latin typeface="Comic Sans MS" pitchFamily="66" charset="0"/>
              </a:rPr>
              <a:t>sobrino</a:t>
            </a:r>
            <a:endParaRPr lang="es-ES_tradnl" sz="2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4754123" y="1484784"/>
            <a:ext cx="2951352" cy="7023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90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27539" y="1064941"/>
            <a:ext cx="5914434" cy="3825902"/>
            <a:chOff x="786045" y="1052736"/>
            <a:chExt cx="7270313" cy="382590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27525" y="3557392"/>
              <a:ext cx="876522" cy="8247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128026" y="4540084"/>
              <a:ext cx="758552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_tradnl" sz="2200" b="1" dirty="0" smtClean="0">
                  <a:solidFill>
                    <a:srgbClr val="915711"/>
                  </a:solidFill>
                  <a:latin typeface="Comic Sans MS" pitchFamily="66" charset="0"/>
                </a:rPr>
                <a:t>Yo</a:t>
              </a:r>
              <a:endParaRPr lang="es-ES_tradnl" sz="2200" b="1" dirty="0">
                <a:solidFill>
                  <a:srgbClr val="915711"/>
                </a:solidFill>
                <a:latin typeface="Comic Sans MS" pitchFamily="66" charset="0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501" y="1052736"/>
              <a:ext cx="1343025" cy="1238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1195611"/>
              <a:ext cx="1143000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228184" y="1487195"/>
              <a:ext cx="1656185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Padre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31138" y="1487195"/>
              <a:ext cx="1656185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Madre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cxnSp>
          <p:nvCxnSpPr>
            <p:cNvPr id="8" name="Прямая со стрелкой 7"/>
            <p:cNvCxnSpPr>
              <a:stCxn id="1026" idx="3"/>
            </p:cNvCxnSpPr>
            <p:nvPr/>
          </p:nvCxnSpPr>
          <p:spPr>
            <a:xfrm>
              <a:off x="5004048" y="3969754"/>
              <a:ext cx="1310489" cy="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6603" y="3505903"/>
              <a:ext cx="781050" cy="847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3505903"/>
              <a:ext cx="792000" cy="85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6" name="Прямая со стрелкой 15"/>
            <p:cNvCxnSpPr/>
            <p:nvPr/>
          </p:nvCxnSpPr>
          <p:spPr>
            <a:xfrm rot="10800000">
              <a:off x="2723232" y="3969754"/>
              <a:ext cx="1132936" cy="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8793" y="1397930"/>
              <a:ext cx="497015" cy="65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4836508" y="3213588"/>
              <a:ext cx="91156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hija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1871656" y="2165230"/>
              <a:ext cx="4995472" cy="1251420"/>
              <a:chOff x="1871656" y="2165230"/>
              <a:chExt cx="4995472" cy="1251420"/>
            </a:xfrm>
          </p:grpSpPr>
          <p:sp>
            <p:nvSpPr>
              <p:cNvPr id="3" name="Полилиния 2"/>
              <p:cNvSpPr/>
              <p:nvPr/>
            </p:nvSpPr>
            <p:spPr>
              <a:xfrm>
                <a:off x="3456014" y="2165230"/>
                <a:ext cx="2102575" cy="491706"/>
              </a:xfrm>
              <a:custGeom>
                <a:avLst/>
                <a:gdLst>
                  <a:gd name="connsiteX0" fmla="*/ 0 w 3614468"/>
                  <a:gd name="connsiteY0" fmla="*/ 0 h 491706"/>
                  <a:gd name="connsiteX1" fmla="*/ 0 w 3614468"/>
                  <a:gd name="connsiteY1" fmla="*/ 474453 h 491706"/>
                  <a:gd name="connsiteX2" fmla="*/ 3614468 w 3614468"/>
                  <a:gd name="connsiteY2" fmla="*/ 491706 h 491706"/>
                  <a:gd name="connsiteX3" fmla="*/ 3605841 w 3614468"/>
                  <a:gd name="connsiteY3" fmla="*/ 8627 h 491706"/>
                  <a:gd name="connsiteX4" fmla="*/ 3579962 w 3614468"/>
                  <a:gd name="connsiteY4" fmla="*/ 25879 h 491706"/>
                  <a:gd name="connsiteX5" fmla="*/ 3579962 w 3614468"/>
                  <a:gd name="connsiteY5" fmla="*/ 25879 h 491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4468" h="491706">
                    <a:moveTo>
                      <a:pt x="0" y="0"/>
                    </a:moveTo>
                    <a:lnTo>
                      <a:pt x="0" y="474453"/>
                    </a:lnTo>
                    <a:lnTo>
                      <a:pt x="3614468" y="491706"/>
                    </a:lnTo>
                    <a:lnTo>
                      <a:pt x="3605841" y="8627"/>
                    </a:lnTo>
                    <a:lnTo>
                      <a:pt x="3579962" y="25879"/>
                    </a:lnTo>
                    <a:lnTo>
                      <a:pt x="3579962" y="25879"/>
                    </a:lnTo>
                  </a:path>
                </a:pathLst>
              </a:custGeom>
              <a:ln w="38100">
                <a:solidFill>
                  <a:schemeClr val="accent5">
                    <a:lumMod val="50000"/>
                  </a:schemeClr>
                </a:solidFill>
                <a:headEnd type="none" w="med" len="lg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ru-RU" sz="2200"/>
              </a:p>
            </p:txBody>
          </p:sp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4507302" y="2656936"/>
                <a:ext cx="0" cy="759714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Полилиния 31"/>
              <p:cNvSpPr/>
              <p:nvPr/>
            </p:nvSpPr>
            <p:spPr>
              <a:xfrm flipH="1" flipV="1">
                <a:off x="1871656" y="2924944"/>
                <a:ext cx="4995472" cy="491706"/>
              </a:xfrm>
              <a:custGeom>
                <a:avLst/>
                <a:gdLst>
                  <a:gd name="connsiteX0" fmla="*/ 0 w 3614468"/>
                  <a:gd name="connsiteY0" fmla="*/ 0 h 491706"/>
                  <a:gd name="connsiteX1" fmla="*/ 0 w 3614468"/>
                  <a:gd name="connsiteY1" fmla="*/ 474453 h 491706"/>
                  <a:gd name="connsiteX2" fmla="*/ 3614468 w 3614468"/>
                  <a:gd name="connsiteY2" fmla="*/ 491706 h 491706"/>
                  <a:gd name="connsiteX3" fmla="*/ 3605841 w 3614468"/>
                  <a:gd name="connsiteY3" fmla="*/ 8627 h 491706"/>
                  <a:gd name="connsiteX4" fmla="*/ 3579962 w 3614468"/>
                  <a:gd name="connsiteY4" fmla="*/ 25879 h 491706"/>
                  <a:gd name="connsiteX5" fmla="*/ 3579962 w 3614468"/>
                  <a:gd name="connsiteY5" fmla="*/ 25879 h 491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4468" h="491706">
                    <a:moveTo>
                      <a:pt x="0" y="0"/>
                    </a:moveTo>
                    <a:lnTo>
                      <a:pt x="0" y="474453"/>
                    </a:lnTo>
                    <a:lnTo>
                      <a:pt x="3614468" y="491706"/>
                    </a:lnTo>
                    <a:lnTo>
                      <a:pt x="3605841" y="8627"/>
                    </a:lnTo>
                    <a:lnTo>
                      <a:pt x="3579962" y="25879"/>
                    </a:lnTo>
                    <a:lnTo>
                      <a:pt x="3579962" y="25879"/>
                    </a:lnTo>
                  </a:path>
                </a:pathLst>
              </a:custGeom>
              <a:ln w="38100">
                <a:solidFill>
                  <a:schemeClr val="accent5">
                    <a:lumMod val="50000"/>
                  </a:schemeClr>
                </a:solidFill>
                <a:headEnd type="stealth" w="med" len="lg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ru-RU" sz="2200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786045" y="3213588"/>
              <a:ext cx="97688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hija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000912" y="3183002"/>
              <a:ext cx="105544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hijo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292080" y="1060344"/>
            <a:ext cx="165618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_tradnl" sz="2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hermano</a:t>
            </a:r>
            <a:endParaRPr lang="es-ES_tradnl" sz="2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4746763" y="1484784"/>
            <a:ext cx="1913469" cy="7024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6829" y="1064941"/>
            <a:ext cx="165618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7236297" y="2070060"/>
            <a:ext cx="1008112" cy="867089"/>
            <a:chOff x="7236297" y="2070060"/>
            <a:chExt cx="1008112" cy="867089"/>
          </a:xfrm>
        </p:grpSpPr>
        <p:sp>
          <p:nvSpPr>
            <p:cNvPr id="38" name="Полилиния 37"/>
            <p:cNvSpPr/>
            <p:nvPr/>
          </p:nvSpPr>
          <p:spPr>
            <a:xfrm>
              <a:off x="7236297" y="2070060"/>
              <a:ext cx="1008112" cy="491706"/>
            </a:xfrm>
            <a:custGeom>
              <a:avLst/>
              <a:gdLst>
                <a:gd name="connsiteX0" fmla="*/ 0 w 3614468"/>
                <a:gd name="connsiteY0" fmla="*/ 0 h 491706"/>
                <a:gd name="connsiteX1" fmla="*/ 0 w 3614468"/>
                <a:gd name="connsiteY1" fmla="*/ 474453 h 491706"/>
                <a:gd name="connsiteX2" fmla="*/ 3614468 w 3614468"/>
                <a:gd name="connsiteY2" fmla="*/ 491706 h 491706"/>
                <a:gd name="connsiteX3" fmla="*/ 3605841 w 3614468"/>
                <a:gd name="connsiteY3" fmla="*/ 8627 h 491706"/>
                <a:gd name="connsiteX4" fmla="*/ 3579962 w 3614468"/>
                <a:gd name="connsiteY4" fmla="*/ 25879 h 491706"/>
                <a:gd name="connsiteX5" fmla="*/ 3579962 w 3614468"/>
                <a:gd name="connsiteY5" fmla="*/ 25879 h 49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4468" h="491706">
                  <a:moveTo>
                    <a:pt x="0" y="0"/>
                  </a:moveTo>
                  <a:lnTo>
                    <a:pt x="0" y="474453"/>
                  </a:lnTo>
                  <a:lnTo>
                    <a:pt x="3614468" y="491706"/>
                  </a:lnTo>
                  <a:lnTo>
                    <a:pt x="3605841" y="8627"/>
                  </a:lnTo>
                  <a:lnTo>
                    <a:pt x="3579962" y="25879"/>
                  </a:lnTo>
                  <a:lnTo>
                    <a:pt x="3579962" y="25879"/>
                  </a:lnTo>
                </a:path>
              </a:pathLst>
            </a:custGeom>
            <a:ln w="38100">
              <a:solidFill>
                <a:schemeClr val="accent5">
                  <a:lumMod val="50000"/>
                </a:schemeClr>
              </a:solidFill>
              <a:headEnd type="non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/>
              <a:endParaRPr lang="ru-RU" sz="2200"/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>
              <a:off x="7752515" y="2557292"/>
              <a:ext cx="0" cy="379857"/>
            </a:xfrm>
            <a:prstGeom prst="line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845" y="3363006"/>
            <a:ext cx="907016" cy="83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0" name="Прямая со стрелкой 39"/>
          <p:cNvCxnSpPr/>
          <p:nvPr/>
        </p:nvCxnSpPr>
        <p:spPr>
          <a:xfrm flipV="1">
            <a:off x="5508104" y="3941970"/>
            <a:ext cx="1728193" cy="2599"/>
          </a:xfrm>
          <a:prstGeom prst="straightConnector1">
            <a:avLst/>
          </a:prstGeom>
          <a:ln w="38100">
            <a:solidFill>
              <a:srgbClr val="33CC33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337093" y="4257739"/>
            <a:ext cx="80651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33CC33"/>
                </a:solidFill>
                <a:latin typeface="Comic Sans MS" pitchFamily="66" charset="0"/>
              </a:rPr>
              <a:t>prima</a:t>
            </a:r>
            <a:endParaRPr lang="es-ES_tradnl" sz="2200" b="1" dirty="0">
              <a:solidFill>
                <a:srgbClr val="33CC33"/>
              </a:solidFill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88963" y="4257739"/>
            <a:ext cx="80651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33CC33"/>
                </a:solidFill>
                <a:latin typeface="Comic Sans MS" pitchFamily="66" charset="0"/>
              </a:rPr>
              <a:t>primo</a:t>
            </a:r>
            <a:endParaRPr lang="es-ES_tradnl" sz="2200" b="1" dirty="0">
              <a:solidFill>
                <a:srgbClr val="33CC33"/>
              </a:solidFill>
              <a:latin typeface="Comic Sans MS" pitchFamily="66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2277374" y="367803"/>
            <a:ext cx="5916487" cy="779510"/>
            <a:chOff x="2277374" y="367803"/>
            <a:chExt cx="5916487" cy="779510"/>
          </a:xfrm>
        </p:grpSpPr>
        <p:sp>
          <p:nvSpPr>
            <p:cNvPr id="19" name="Полилиния 18"/>
            <p:cNvSpPr/>
            <p:nvPr/>
          </p:nvSpPr>
          <p:spPr>
            <a:xfrm>
              <a:off x="2277374" y="367803"/>
              <a:ext cx="5089584" cy="779510"/>
            </a:xfrm>
            <a:custGeom>
              <a:avLst/>
              <a:gdLst>
                <a:gd name="connsiteX0" fmla="*/ 0 w 5089584"/>
                <a:gd name="connsiteY0" fmla="*/ 779510 h 779510"/>
                <a:gd name="connsiteX1" fmla="*/ 1164566 w 5089584"/>
                <a:gd name="connsiteY1" fmla="*/ 123903 h 779510"/>
                <a:gd name="connsiteX2" fmla="*/ 4287328 w 5089584"/>
                <a:gd name="connsiteY2" fmla="*/ 46265 h 779510"/>
                <a:gd name="connsiteX3" fmla="*/ 5089584 w 5089584"/>
                <a:gd name="connsiteY3" fmla="*/ 650114 h 77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9584" h="779510">
                  <a:moveTo>
                    <a:pt x="0" y="779510"/>
                  </a:moveTo>
                  <a:cubicBezTo>
                    <a:pt x="225005" y="512810"/>
                    <a:pt x="450011" y="246110"/>
                    <a:pt x="1164566" y="123903"/>
                  </a:cubicBezTo>
                  <a:cubicBezTo>
                    <a:pt x="1879121" y="1695"/>
                    <a:pt x="3633158" y="-41437"/>
                    <a:pt x="4287328" y="46265"/>
                  </a:cubicBezTo>
                  <a:cubicBezTo>
                    <a:pt x="4941498" y="133967"/>
                    <a:pt x="5015541" y="392040"/>
                    <a:pt x="5089584" y="650114"/>
                  </a:cubicBezTo>
                </a:path>
              </a:pathLst>
            </a:custGeom>
            <a:ln w="38100">
              <a:solidFill>
                <a:srgbClr val="FF0066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/>
              <a:endParaRPr lang="ru-RU" sz="2200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5897880" y="367803"/>
              <a:ext cx="2295981" cy="693916"/>
            </a:xfrm>
            <a:custGeom>
              <a:avLst/>
              <a:gdLst>
                <a:gd name="connsiteX0" fmla="*/ 0 w 2455038"/>
                <a:gd name="connsiteY0" fmla="*/ 0 h 754644"/>
                <a:gd name="connsiteX1" fmla="*/ 1976120 w 2455038"/>
                <a:gd name="connsiteY1" fmla="*/ 127000 h 754644"/>
                <a:gd name="connsiteX2" fmla="*/ 2413000 w 2455038"/>
                <a:gd name="connsiteY2" fmla="*/ 701040 h 754644"/>
                <a:gd name="connsiteX3" fmla="*/ 2413000 w 2455038"/>
                <a:gd name="connsiteY3" fmla="*/ 695960 h 754644"/>
                <a:gd name="connsiteX0" fmla="*/ 0 w 2457725"/>
                <a:gd name="connsiteY0" fmla="*/ 0 h 733245"/>
                <a:gd name="connsiteX1" fmla="*/ 1976120 w 2457725"/>
                <a:gd name="connsiteY1" fmla="*/ 127000 h 733245"/>
                <a:gd name="connsiteX2" fmla="*/ 2413000 w 2457725"/>
                <a:gd name="connsiteY2" fmla="*/ 701040 h 733245"/>
                <a:gd name="connsiteX3" fmla="*/ 2418715 w 2457725"/>
                <a:gd name="connsiteY3" fmla="*/ 633095 h 733245"/>
                <a:gd name="connsiteX0" fmla="*/ 0 w 2413000"/>
                <a:gd name="connsiteY0" fmla="*/ 0 h 701040"/>
                <a:gd name="connsiteX1" fmla="*/ 1976120 w 2413000"/>
                <a:gd name="connsiteY1" fmla="*/ 127000 h 701040"/>
                <a:gd name="connsiteX2" fmla="*/ 2413000 w 2413000"/>
                <a:gd name="connsiteY2" fmla="*/ 701040 h 701040"/>
                <a:gd name="connsiteX0" fmla="*/ 0 w 2413000"/>
                <a:gd name="connsiteY0" fmla="*/ 0 h 701040"/>
                <a:gd name="connsiteX1" fmla="*/ 1976120 w 2413000"/>
                <a:gd name="connsiteY1" fmla="*/ 127000 h 701040"/>
                <a:gd name="connsiteX2" fmla="*/ 2413000 w 241300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3000" h="701040">
                  <a:moveTo>
                    <a:pt x="0" y="0"/>
                  </a:moveTo>
                  <a:cubicBezTo>
                    <a:pt x="786976" y="5080"/>
                    <a:pt x="1573953" y="10160"/>
                    <a:pt x="1976120" y="127000"/>
                  </a:cubicBezTo>
                  <a:cubicBezTo>
                    <a:pt x="2378287" y="243840"/>
                    <a:pt x="2373524" y="603356"/>
                    <a:pt x="2413000" y="701040"/>
                  </a:cubicBezTo>
                </a:path>
              </a:pathLst>
            </a:custGeom>
            <a:ln w="38100">
              <a:solidFill>
                <a:srgbClr val="FF0066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/>
              <a:endParaRPr lang="ru-RU" sz="2200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532120" y="476672"/>
            <a:ext cx="115161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FF0066"/>
                </a:solidFill>
                <a:latin typeface="Comic Sans MS" pitchFamily="66" charset="0"/>
              </a:rPr>
              <a:t>cuñada</a:t>
            </a:r>
            <a:endParaRPr lang="es-ES_tradnl" sz="22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139364" y="640394"/>
            <a:ext cx="93559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FF0066"/>
                </a:solidFill>
                <a:latin typeface="Comic Sans MS" pitchFamily="66" charset="0"/>
              </a:rPr>
              <a:t>cuñada</a:t>
            </a:r>
            <a:endParaRPr lang="es-ES_tradnl" sz="22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51254" y="640394"/>
            <a:ext cx="93559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FF0066"/>
                </a:solidFill>
                <a:latin typeface="Comic Sans MS" pitchFamily="66" charset="0"/>
              </a:rPr>
              <a:t>cuñado</a:t>
            </a:r>
            <a:endParaRPr lang="es-ES_tradnl" sz="22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962289" y="0"/>
            <a:ext cx="107968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FF0066"/>
                </a:solidFill>
                <a:latin typeface="Comic Sans MS" pitchFamily="66" charset="0"/>
              </a:rPr>
              <a:t>cuñados</a:t>
            </a:r>
            <a:endParaRPr lang="es-ES_tradnl" sz="22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4303776" y="2005584"/>
            <a:ext cx="3785616" cy="375287"/>
          </a:xfrm>
          <a:custGeom>
            <a:avLst/>
            <a:gdLst>
              <a:gd name="connsiteX0" fmla="*/ 0 w 3785616"/>
              <a:gd name="connsiteY0" fmla="*/ 42672 h 375287"/>
              <a:gd name="connsiteX1" fmla="*/ 774192 w 3785616"/>
              <a:gd name="connsiteY1" fmla="*/ 329184 h 375287"/>
              <a:gd name="connsiteX2" fmla="*/ 2993136 w 3785616"/>
              <a:gd name="connsiteY2" fmla="*/ 341376 h 375287"/>
              <a:gd name="connsiteX3" fmla="*/ 3785616 w 3785616"/>
              <a:gd name="connsiteY3" fmla="*/ 0 h 37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5616" h="375287">
                <a:moveTo>
                  <a:pt x="0" y="42672"/>
                </a:moveTo>
                <a:cubicBezTo>
                  <a:pt x="137668" y="161036"/>
                  <a:pt x="275336" y="279400"/>
                  <a:pt x="774192" y="329184"/>
                </a:cubicBezTo>
                <a:cubicBezTo>
                  <a:pt x="1273048" y="378968"/>
                  <a:pt x="2491232" y="396240"/>
                  <a:pt x="2993136" y="341376"/>
                </a:cubicBezTo>
                <a:cubicBezTo>
                  <a:pt x="3495040" y="286512"/>
                  <a:pt x="3640328" y="143256"/>
                  <a:pt x="3785616" y="0"/>
                </a:cubicBezTo>
              </a:path>
            </a:pathLst>
          </a:custGeom>
          <a:ln w="38100"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ru-RU" sz="2200"/>
          </a:p>
        </p:txBody>
      </p:sp>
      <p:sp>
        <p:nvSpPr>
          <p:cNvPr id="58" name="TextBox 57"/>
          <p:cNvSpPr txBox="1"/>
          <p:nvPr/>
        </p:nvSpPr>
        <p:spPr>
          <a:xfrm>
            <a:off x="5478755" y="2377100"/>
            <a:ext cx="107968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_tradnl" sz="2200" b="1" dirty="0" smtClean="0">
                <a:solidFill>
                  <a:srgbClr val="4A7EBB"/>
                </a:solidFill>
                <a:latin typeface="Comic Sans MS" pitchFamily="66" charset="0"/>
              </a:rPr>
              <a:t>cuñados</a:t>
            </a:r>
            <a:endParaRPr lang="es-ES_tradnl" sz="2200" b="1" dirty="0">
              <a:solidFill>
                <a:srgbClr val="4A7EBB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57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51" grpId="0"/>
      <p:bldP spid="52" grpId="0"/>
      <p:bldP spid="53" grpId="0"/>
      <p:bldP spid="54" grpId="0"/>
      <p:bldP spid="29" grpId="0" animBg="1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939235" y="2653567"/>
            <a:ext cx="7268622" cy="3918235"/>
            <a:chOff x="498770" y="1052736"/>
            <a:chExt cx="7913320" cy="391823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50053" y="3504155"/>
              <a:ext cx="953995" cy="931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128026" y="4540084"/>
              <a:ext cx="7585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b="1" dirty="0" smtClean="0">
                  <a:solidFill>
                    <a:srgbClr val="915711"/>
                  </a:solidFill>
                  <a:latin typeface="Comic Sans MS" pitchFamily="66" charset="0"/>
                </a:rPr>
                <a:t>Yo</a:t>
              </a:r>
              <a:endParaRPr lang="es-ES_tradnl" sz="2200" b="1" dirty="0">
                <a:solidFill>
                  <a:srgbClr val="915711"/>
                </a:solidFill>
                <a:latin typeface="Comic Sans MS" pitchFamily="66" charset="0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501" y="1052736"/>
              <a:ext cx="1343025" cy="1238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1195611"/>
              <a:ext cx="1143000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228184" y="1487195"/>
              <a:ext cx="165618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Padre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31138" y="1487195"/>
              <a:ext cx="165618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Madre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cxnSp>
          <p:nvCxnSpPr>
            <p:cNvPr id="8" name="Прямая со стрелкой 7"/>
            <p:cNvCxnSpPr>
              <a:stCxn id="1026" idx="3"/>
            </p:cNvCxnSpPr>
            <p:nvPr/>
          </p:nvCxnSpPr>
          <p:spPr>
            <a:xfrm>
              <a:off x="5004048" y="3969754"/>
              <a:ext cx="1310488" cy="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6603" y="3505903"/>
              <a:ext cx="781050" cy="847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5" y="3505903"/>
              <a:ext cx="792000" cy="85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6" name="Прямая со стрелкой 15"/>
            <p:cNvCxnSpPr/>
            <p:nvPr/>
          </p:nvCxnSpPr>
          <p:spPr>
            <a:xfrm rot="10800000">
              <a:off x="2723232" y="3969754"/>
              <a:ext cx="1132936" cy="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674043" y="4015921"/>
              <a:ext cx="1276127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_tradnl" sz="2200" b="1" dirty="0" smtClean="0">
                  <a:solidFill>
                    <a:schemeClr val="accent2">
                      <a:lumMod val="50000"/>
                    </a:schemeClr>
                  </a:solidFill>
                  <a:latin typeface="Comic Sans MS" pitchFamily="66" charset="0"/>
                </a:rPr>
                <a:t>hermana</a:t>
              </a:r>
              <a:endParaRPr lang="es-ES_tradnl" sz="22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59300" y="3999442"/>
              <a:ext cx="1387395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2">
                      <a:lumMod val="50000"/>
                    </a:schemeClr>
                  </a:solidFill>
                  <a:latin typeface="Comic Sans MS" pitchFamily="66" charset="0"/>
                </a:rPr>
                <a:t>hermano</a:t>
              </a:r>
              <a:endParaRPr lang="es-ES_tradnl" sz="22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8793" y="1397930"/>
              <a:ext cx="497015" cy="65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4836508" y="3213588"/>
              <a:ext cx="91156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hija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1871656" y="2165230"/>
              <a:ext cx="4995472" cy="1251420"/>
              <a:chOff x="1871656" y="2165230"/>
              <a:chExt cx="4995472" cy="1251420"/>
            </a:xfrm>
          </p:grpSpPr>
          <p:sp>
            <p:nvSpPr>
              <p:cNvPr id="3" name="Полилиния 2"/>
              <p:cNvSpPr/>
              <p:nvPr/>
            </p:nvSpPr>
            <p:spPr>
              <a:xfrm>
                <a:off x="3456014" y="2165230"/>
                <a:ext cx="2102575" cy="491706"/>
              </a:xfrm>
              <a:custGeom>
                <a:avLst/>
                <a:gdLst>
                  <a:gd name="connsiteX0" fmla="*/ 0 w 3614468"/>
                  <a:gd name="connsiteY0" fmla="*/ 0 h 491706"/>
                  <a:gd name="connsiteX1" fmla="*/ 0 w 3614468"/>
                  <a:gd name="connsiteY1" fmla="*/ 474453 h 491706"/>
                  <a:gd name="connsiteX2" fmla="*/ 3614468 w 3614468"/>
                  <a:gd name="connsiteY2" fmla="*/ 491706 h 491706"/>
                  <a:gd name="connsiteX3" fmla="*/ 3605841 w 3614468"/>
                  <a:gd name="connsiteY3" fmla="*/ 8627 h 491706"/>
                  <a:gd name="connsiteX4" fmla="*/ 3579962 w 3614468"/>
                  <a:gd name="connsiteY4" fmla="*/ 25879 h 491706"/>
                  <a:gd name="connsiteX5" fmla="*/ 3579962 w 3614468"/>
                  <a:gd name="connsiteY5" fmla="*/ 25879 h 491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4468" h="491706">
                    <a:moveTo>
                      <a:pt x="0" y="0"/>
                    </a:moveTo>
                    <a:lnTo>
                      <a:pt x="0" y="474453"/>
                    </a:lnTo>
                    <a:lnTo>
                      <a:pt x="3614468" y="491706"/>
                    </a:lnTo>
                    <a:lnTo>
                      <a:pt x="3605841" y="8627"/>
                    </a:lnTo>
                    <a:lnTo>
                      <a:pt x="3579962" y="25879"/>
                    </a:lnTo>
                    <a:lnTo>
                      <a:pt x="3579962" y="25879"/>
                    </a:lnTo>
                  </a:path>
                </a:pathLst>
              </a:custGeom>
              <a:ln w="38100">
                <a:solidFill>
                  <a:schemeClr val="accent5">
                    <a:lumMod val="50000"/>
                  </a:schemeClr>
                </a:solidFill>
                <a:headEnd type="none" w="med" len="lg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200"/>
              </a:p>
            </p:txBody>
          </p:sp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4507302" y="2656936"/>
                <a:ext cx="0" cy="759714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Полилиния 31"/>
              <p:cNvSpPr/>
              <p:nvPr/>
            </p:nvSpPr>
            <p:spPr>
              <a:xfrm flipH="1" flipV="1">
                <a:off x="1871656" y="2924944"/>
                <a:ext cx="4995472" cy="491706"/>
              </a:xfrm>
              <a:custGeom>
                <a:avLst/>
                <a:gdLst>
                  <a:gd name="connsiteX0" fmla="*/ 0 w 3614468"/>
                  <a:gd name="connsiteY0" fmla="*/ 0 h 491706"/>
                  <a:gd name="connsiteX1" fmla="*/ 0 w 3614468"/>
                  <a:gd name="connsiteY1" fmla="*/ 474453 h 491706"/>
                  <a:gd name="connsiteX2" fmla="*/ 3614468 w 3614468"/>
                  <a:gd name="connsiteY2" fmla="*/ 491706 h 491706"/>
                  <a:gd name="connsiteX3" fmla="*/ 3605841 w 3614468"/>
                  <a:gd name="connsiteY3" fmla="*/ 8627 h 491706"/>
                  <a:gd name="connsiteX4" fmla="*/ 3579962 w 3614468"/>
                  <a:gd name="connsiteY4" fmla="*/ 25879 h 491706"/>
                  <a:gd name="connsiteX5" fmla="*/ 3579962 w 3614468"/>
                  <a:gd name="connsiteY5" fmla="*/ 25879 h 491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4468" h="491706">
                    <a:moveTo>
                      <a:pt x="0" y="0"/>
                    </a:moveTo>
                    <a:lnTo>
                      <a:pt x="0" y="474453"/>
                    </a:lnTo>
                    <a:lnTo>
                      <a:pt x="3614468" y="491706"/>
                    </a:lnTo>
                    <a:lnTo>
                      <a:pt x="3605841" y="8627"/>
                    </a:lnTo>
                    <a:lnTo>
                      <a:pt x="3579962" y="25879"/>
                    </a:lnTo>
                    <a:lnTo>
                      <a:pt x="3579962" y="25879"/>
                    </a:lnTo>
                  </a:path>
                </a:pathLst>
              </a:custGeom>
              <a:ln w="38100">
                <a:solidFill>
                  <a:schemeClr val="accent5">
                    <a:lumMod val="50000"/>
                  </a:schemeClr>
                </a:solidFill>
                <a:headEnd type="stealth" w="med" len="lg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200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498770" y="3745099"/>
              <a:ext cx="97688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hija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356644" y="3785089"/>
              <a:ext cx="10554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hijo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520084" y="507108"/>
            <a:ext cx="2383475" cy="1152525"/>
            <a:chOff x="1511134" y="812475"/>
            <a:chExt cx="2383475" cy="115252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1134" y="836712"/>
              <a:ext cx="1276350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812475"/>
              <a:ext cx="1266825" cy="1152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5458716" y="474195"/>
            <a:ext cx="2264413" cy="1152525"/>
            <a:chOff x="5114900" y="836712"/>
            <a:chExt cx="2264413" cy="1152525"/>
          </a:xfrm>
        </p:grpSpPr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8213" y="836712"/>
              <a:ext cx="1181100" cy="1152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4900" y="850999"/>
              <a:ext cx="1257300" cy="1123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Группа 23"/>
          <p:cNvGrpSpPr/>
          <p:nvPr/>
        </p:nvGrpSpPr>
        <p:grpSpPr>
          <a:xfrm>
            <a:off x="2125208" y="1847857"/>
            <a:ext cx="1456659" cy="720405"/>
            <a:chOff x="2125208" y="1847857"/>
            <a:chExt cx="1456659" cy="720405"/>
          </a:xfrm>
        </p:grpSpPr>
        <p:sp>
          <p:nvSpPr>
            <p:cNvPr id="44" name="Полилиния 43"/>
            <p:cNvSpPr/>
            <p:nvPr/>
          </p:nvSpPr>
          <p:spPr>
            <a:xfrm>
              <a:off x="2125208" y="1847857"/>
              <a:ext cx="1078640" cy="245853"/>
            </a:xfrm>
            <a:custGeom>
              <a:avLst/>
              <a:gdLst>
                <a:gd name="connsiteX0" fmla="*/ 0 w 3614468"/>
                <a:gd name="connsiteY0" fmla="*/ 0 h 491706"/>
                <a:gd name="connsiteX1" fmla="*/ 0 w 3614468"/>
                <a:gd name="connsiteY1" fmla="*/ 474453 h 491706"/>
                <a:gd name="connsiteX2" fmla="*/ 3614468 w 3614468"/>
                <a:gd name="connsiteY2" fmla="*/ 491706 h 491706"/>
                <a:gd name="connsiteX3" fmla="*/ 3605841 w 3614468"/>
                <a:gd name="connsiteY3" fmla="*/ 8627 h 491706"/>
                <a:gd name="connsiteX4" fmla="*/ 3579962 w 3614468"/>
                <a:gd name="connsiteY4" fmla="*/ 25879 h 491706"/>
                <a:gd name="connsiteX5" fmla="*/ 3579962 w 3614468"/>
                <a:gd name="connsiteY5" fmla="*/ 25879 h 49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4468" h="491706">
                  <a:moveTo>
                    <a:pt x="0" y="0"/>
                  </a:moveTo>
                  <a:lnTo>
                    <a:pt x="0" y="474453"/>
                  </a:lnTo>
                  <a:lnTo>
                    <a:pt x="3614468" y="491706"/>
                  </a:lnTo>
                  <a:lnTo>
                    <a:pt x="3605841" y="8627"/>
                  </a:lnTo>
                  <a:lnTo>
                    <a:pt x="3579962" y="25879"/>
                  </a:lnTo>
                  <a:lnTo>
                    <a:pt x="3579962" y="25879"/>
                  </a:lnTo>
                </a:path>
              </a:pathLst>
            </a:custGeom>
            <a:ln w="38100">
              <a:solidFill>
                <a:srgbClr val="BC8FDD"/>
              </a:solidFill>
              <a:headEnd type="non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2648309" y="2078965"/>
              <a:ext cx="933558" cy="489297"/>
            </a:xfrm>
            <a:custGeom>
              <a:avLst/>
              <a:gdLst>
                <a:gd name="connsiteX0" fmla="*/ 0 w 948906"/>
                <a:gd name="connsiteY0" fmla="*/ 0 h 715992"/>
                <a:gd name="connsiteX1" fmla="*/ 0 w 948906"/>
                <a:gd name="connsiteY1" fmla="*/ 0 h 715992"/>
                <a:gd name="connsiteX2" fmla="*/ 17253 w 948906"/>
                <a:gd name="connsiteY2" fmla="*/ 224287 h 715992"/>
                <a:gd name="connsiteX3" fmla="*/ 931653 w 948906"/>
                <a:gd name="connsiteY3" fmla="*/ 224287 h 715992"/>
                <a:gd name="connsiteX4" fmla="*/ 931653 w 948906"/>
                <a:gd name="connsiteY4" fmla="*/ 715992 h 715992"/>
                <a:gd name="connsiteX5" fmla="*/ 948906 w 948906"/>
                <a:gd name="connsiteY5" fmla="*/ 715992 h 715992"/>
                <a:gd name="connsiteX0" fmla="*/ 0 w 931653"/>
                <a:gd name="connsiteY0" fmla="*/ 0 h 715992"/>
                <a:gd name="connsiteX1" fmla="*/ 0 w 931653"/>
                <a:gd name="connsiteY1" fmla="*/ 0 h 715992"/>
                <a:gd name="connsiteX2" fmla="*/ 17253 w 931653"/>
                <a:gd name="connsiteY2" fmla="*/ 224287 h 715992"/>
                <a:gd name="connsiteX3" fmla="*/ 931653 w 931653"/>
                <a:gd name="connsiteY3" fmla="*/ 224287 h 715992"/>
                <a:gd name="connsiteX4" fmla="*/ 931653 w 931653"/>
                <a:gd name="connsiteY4" fmla="*/ 715992 h 715992"/>
                <a:gd name="connsiteX0" fmla="*/ 0 w 933558"/>
                <a:gd name="connsiteY0" fmla="*/ 0 h 489297"/>
                <a:gd name="connsiteX1" fmla="*/ 0 w 933558"/>
                <a:gd name="connsiteY1" fmla="*/ 0 h 489297"/>
                <a:gd name="connsiteX2" fmla="*/ 17253 w 933558"/>
                <a:gd name="connsiteY2" fmla="*/ 224287 h 489297"/>
                <a:gd name="connsiteX3" fmla="*/ 931653 w 933558"/>
                <a:gd name="connsiteY3" fmla="*/ 224287 h 489297"/>
                <a:gd name="connsiteX4" fmla="*/ 933558 w 933558"/>
                <a:gd name="connsiteY4" fmla="*/ 489297 h 48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558" h="489297">
                  <a:moveTo>
                    <a:pt x="0" y="0"/>
                  </a:moveTo>
                  <a:lnTo>
                    <a:pt x="0" y="0"/>
                  </a:lnTo>
                  <a:lnTo>
                    <a:pt x="17253" y="224287"/>
                  </a:lnTo>
                  <a:lnTo>
                    <a:pt x="931653" y="224287"/>
                  </a:lnTo>
                  <a:lnTo>
                    <a:pt x="933558" y="489297"/>
                  </a:lnTo>
                </a:path>
              </a:pathLst>
            </a:custGeom>
            <a:ln w="38100">
              <a:solidFill>
                <a:srgbClr val="BC8FDD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</p:grpSp>
      <p:grpSp>
        <p:nvGrpSpPr>
          <p:cNvPr id="53" name="Группа 52"/>
          <p:cNvGrpSpPr/>
          <p:nvPr/>
        </p:nvGrpSpPr>
        <p:grpSpPr>
          <a:xfrm flipH="1">
            <a:off x="5690813" y="1847857"/>
            <a:ext cx="1456659" cy="720405"/>
            <a:chOff x="2125208" y="1847857"/>
            <a:chExt cx="1456659" cy="720405"/>
          </a:xfrm>
        </p:grpSpPr>
        <p:sp>
          <p:nvSpPr>
            <p:cNvPr id="54" name="Полилиния 53"/>
            <p:cNvSpPr/>
            <p:nvPr/>
          </p:nvSpPr>
          <p:spPr>
            <a:xfrm>
              <a:off x="2125208" y="1847857"/>
              <a:ext cx="1078640" cy="245853"/>
            </a:xfrm>
            <a:custGeom>
              <a:avLst/>
              <a:gdLst>
                <a:gd name="connsiteX0" fmla="*/ 0 w 3614468"/>
                <a:gd name="connsiteY0" fmla="*/ 0 h 491706"/>
                <a:gd name="connsiteX1" fmla="*/ 0 w 3614468"/>
                <a:gd name="connsiteY1" fmla="*/ 474453 h 491706"/>
                <a:gd name="connsiteX2" fmla="*/ 3614468 w 3614468"/>
                <a:gd name="connsiteY2" fmla="*/ 491706 h 491706"/>
                <a:gd name="connsiteX3" fmla="*/ 3605841 w 3614468"/>
                <a:gd name="connsiteY3" fmla="*/ 8627 h 491706"/>
                <a:gd name="connsiteX4" fmla="*/ 3579962 w 3614468"/>
                <a:gd name="connsiteY4" fmla="*/ 25879 h 491706"/>
                <a:gd name="connsiteX5" fmla="*/ 3579962 w 3614468"/>
                <a:gd name="connsiteY5" fmla="*/ 25879 h 49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4468" h="491706">
                  <a:moveTo>
                    <a:pt x="0" y="0"/>
                  </a:moveTo>
                  <a:lnTo>
                    <a:pt x="0" y="474453"/>
                  </a:lnTo>
                  <a:lnTo>
                    <a:pt x="3614468" y="491706"/>
                  </a:lnTo>
                  <a:lnTo>
                    <a:pt x="3605841" y="8627"/>
                  </a:lnTo>
                  <a:lnTo>
                    <a:pt x="3579962" y="25879"/>
                  </a:lnTo>
                  <a:lnTo>
                    <a:pt x="3579962" y="25879"/>
                  </a:lnTo>
                </a:path>
              </a:pathLst>
            </a:custGeom>
            <a:ln w="38100">
              <a:solidFill>
                <a:srgbClr val="5DB3CB"/>
              </a:solidFill>
              <a:headEnd type="non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55" name="Полилиния 54"/>
            <p:cNvSpPr/>
            <p:nvPr/>
          </p:nvSpPr>
          <p:spPr>
            <a:xfrm>
              <a:off x="2648309" y="2078965"/>
              <a:ext cx="933558" cy="489297"/>
            </a:xfrm>
            <a:custGeom>
              <a:avLst/>
              <a:gdLst>
                <a:gd name="connsiteX0" fmla="*/ 0 w 948906"/>
                <a:gd name="connsiteY0" fmla="*/ 0 h 715992"/>
                <a:gd name="connsiteX1" fmla="*/ 0 w 948906"/>
                <a:gd name="connsiteY1" fmla="*/ 0 h 715992"/>
                <a:gd name="connsiteX2" fmla="*/ 17253 w 948906"/>
                <a:gd name="connsiteY2" fmla="*/ 224287 h 715992"/>
                <a:gd name="connsiteX3" fmla="*/ 931653 w 948906"/>
                <a:gd name="connsiteY3" fmla="*/ 224287 h 715992"/>
                <a:gd name="connsiteX4" fmla="*/ 931653 w 948906"/>
                <a:gd name="connsiteY4" fmla="*/ 715992 h 715992"/>
                <a:gd name="connsiteX5" fmla="*/ 948906 w 948906"/>
                <a:gd name="connsiteY5" fmla="*/ 715992 h 715992"/>
                <a:gd name="connsiteX0" fmla="*/ 0 w 931653"/>
                <a:gd name="connsiteY0" fmla="*/ 0 h 715992"/>
                <a:gd name="connsiteX1" fmla="*/ 0 w 931653"/>
                <a:gd name="connsiteY1" fmla="*/ 0 h 715992"/>
                <a:gd name="connsiteX2" fmla="*/ 17253 w 931653"/>
                <a:gd name="connsiteY2" fmla="*/ 224287 h 715992"/>
                <a:gd name="connsiteX3" fmla="*/ 931653 w 931653"/>
                <a:gd name="connsiteY3" fmla="*/ 224287 h 715992"/>
                <a:gd name="connsiteX4" fmla="*/ 931653 w 931653"/>
                <a:gd name="connsiteY4" fmla="*/ 715992 h 715992"/>
                <a:gd name="connsiteX0" fmla="*/ 0 w 933558"/>
                <a:gd name="connsiteY0" fmla="*/ 0 h 489297"/>
                <a:gd name="connsiteX1" fmla="*/ 0 w 933558"/>
                <a:gd name="connsiteY1" fmla="*/ 0 h 489297"/>
                <a:gd name="connsiteX2" fmla="*/ 17253 w 933558"/>
                <a:gd name="connsiteY2" fmla="*/ 224287 h 489297"/>
                <a:gd name="connsiteX3" fmla="*/ 931653 w 933558"/>
                <a:gd name="connsiteY3" fmla="*/ 224287 h 489297"/>
                <a:gd name="connsiteX4" fmla="*/ 933558 w 933558"/>
                <a:gd name="connsiteY4" fmla="*/ 489297 h 48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558" h="489297">
                  <a:moveTo>
                    <a:pt x="0" y="0"/>
                  </a:moveTo>
                  <a:lnTo>
                    <a:pt x="0" y="0"/>
                  </a:lnTo>
                  <a:lnTo>
                    <a:pt x="17253" y="224287"/>
                  </a:lnTo>
                  <a:lnTo>
                    <a:pt x="931653" y="224287"/>
                  </a:lnTo>
                  <a:lnTo>
                    <a:pt x="933558" y="489297"/>
                  </a:lnTo>
                </a:path>
              </a:pathLst>
            </a:custGeom>
            <a:ln w="38100">
              <a:solidFill>
                <a:srgbClr val="5DB3CB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511949" y="1478525"/>
            <a:ext cx="22428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>
                <a:solidFill>
                  <a:srgbClr val="7030A0"/>
                </a:solidFill>
                <a:latin typeface="Comic Sans MS" pitchFamily="66" charset="0"/>
              </a:rPr>
              <a:t>suegros</a:t>
            </a:r>
            <a:endParaRPr lang="ru-RU" sz="22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458715" y="1445612"/>
            <a:ext cx="20714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suegros</a:t>
            </a:r>
            <a:endParaRPr lang="ru-RU" sz="2200" b="1" u="sng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20421" y="2436021"/>
            <a:ext cx="1043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7030A0"/>
                </a:solidFill>
                <a:latin typeface="Comic Sans MS" pitchFamily="66" charset="0"/>
              </a:rPr>
              <a:t>yerno</a:t>
            </a:r>
            <a:endParaRPr lang="ru-RU" sz="2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29582" y="2427110"/>
            <a:ext cx="1043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nuera</a:t>
            </a:r>
            <a:endParaRPr lang="ru-RU" sz="22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3115089" y="1663192"/>
            <a:ext cx="2104983" cy="829704"/>
          </a:xfrm>
          <a:prstGeom prst="straightConnector1">
            <a:avLst/>
          </a:prstGeom>
          <a:ln w="38100">
            <a:solidFill>
              <a:srgbClr val="7030A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47" idx="0"/>
          </p:cNvCxnSpPr>
          <p:nvPr/>
        </p:nvCxnSpPr>
        <p:spPr>
          <a:xfrm flipV="1">
            <a:off x="4051386" y="1634240"/>
            <a:ext cx="1957157" cy="792870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98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520084" y="2653567"/>
            <a:ext cx="6203044" cy="3918235"/>
            <a:chOff x="1131138" y="1052736"/>
            <a:chExt cx="6753230" cy="391823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27525" y="3504155"/>
              <a:ext cx="876523" cy="931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128026" y="4540084"/>
              <a:ext cx="7585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200" b="1" dirty="0" smtClean="0">
                  <a:solidFill>
                    <a:srgbClr val="915711"/>
                  </a:solidFill>
                  <a:latin typeface="Comic Sans MS" pitchFamily="66" charset="0"/>
                </a:rPr>
                <a:t>Yo</a:t>
              </a:r>
              <a:endParaRPr lang="es-ES_tradnl" sz="2200" b="1" dirty="0">
                <a:solidFill>
                  <a:srgbClr val="915711"/>
                </a:solidFill>
                <a:latin typeface="Comic Sans MS" pitchFamily="66" charset="0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501" y="1052736"/>
              <a:ext cx="1343025" cy="1238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1195611"/>
              <a:ext cx="1143000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228184" y="1487195"/>
              <a:ext cx="165618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Padre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31138" y="1487195"/>
              <a:ext cx="165618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Madre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cxnSp>
          <p:nvCxnSpPr>
            <p:cNvPr id="8" name="Прямая со стрелкой 7"/>
            <p:cNvCxnSpPr>
              <a:stCxn id="1026" idx="3"/>
            </p:cNvCxnSpPr>
            <p:nvPr/>
          </p:nvCxnSpPr>
          <p:spPr>
            <a:xfrm>
              <a:off x="5004048" y="3969754"/>
              <a:ext cx="1310489" cy="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6603" y="3505903"/>
              <a:ext cx="781050" cy="847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5" y="3505903"/>
              <a:ext cx="792000" cy="85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6" name="Прямая со стрелкой 15"/>
            <p:cNvCxnSpPr/>
            <p:nvPr/>
          </p:nvCxnSpPr>
          <p:spPr>
            <a:xfrm rot="10800000">
              <a:off x="2723232" y="3969754"/>
              <a:ext cx="1132936" cy="0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674043" y="4015921"/>
              <a:ext cx="1276127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_tradnl" sz="2200" b="1" dirty="0" smtClean="0">
                  <a:solidFill>
                    <a:schemeClr val="accent2">
                      <a:lumMod val="50000"/>
                    </a:schemeClr>
                  </a:solidFill>
                  <a:latin typeface="Comic Sans MS" pitchFamily="66" charset="0"/>
                </a:rPr>
                <a:t>hermana</a:t>
              </a:r>
              <a:endParaRPr lang="es-ES_tradnl" sz="22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59298" y="3999442"/>
              <a:ext cx="1511198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2">
                      <a:lumMod val="50000"/>
                    </a:schemeClr>
                  </a:solidFill>
                  <a:latin typeface="Comic Sans MS" pitchFamily="66" charset="0"/>
                </a:rPr>
                <a:t>hermano</a:t>
              </a:r>
              <a:endParaRPr lang="es-ES_tradnl" sz="22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8793" y="1397930"/>
              <a:ext cx="497015" cy="659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4836508" y="3213588"/>
              <a:ext cx="91156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2200" b="1" dirty="0" smtClean="0">
                  <a:solidFill>
                    <a:schemeClr val="accent5">
                      <a:lumMod val="50000"/>
                    </a:schemeClr>
                  </a:solidFill>
                  <a:latin typeface="Comic Sans MS" pitchFamily="66" charset="0"/>
                </a:rPr>
                <a:t>hija</a:t>
              </a:r>
              <a:endParaRPr lang="es-ES_tradnl" sz="2200" b="1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grpSp>
          <p:nvGrpSpPr>
            <p:cNvPr id="20" name="Группа 19"/>
            <p:cNvGrpSpPr/>
            <p:nvPr/>
          </p:nvGrpSpPr>
          <p:grpSpPr>
            <a:xfrm>
              <a:off x="1871656" y="2165230"/>
              <a:ext cx="4995472" cy="1251420"/>
              <a:chOff x="1871656" y="2165230"/>
              <a:chExt cx="4995472" cy="1251420"/>
            </a:xfrm>
          </p:grpSpPr>
          <p:sp>
            <p:nvSpPr>
              <p:cNvPr id="3" name="Полилиния 2"/>
              <p:cNvSpPr/>
              <p:nvPr/>
            </p:nvSpPr>
            <p:spPr>
              <a:xfrm>
                <a:off x="3456014" y="2165230"/>
                <a:ext cx="2102575" cy="491706"/>
              </a:xfrm>
              <a:custGeom>
                <a:avLst/>
                <a:gdLst>
                  <a:gd name="connsiteX0" fmla="*/ 0 w 3614468"/>
                  <a:gd name="connsiteY0" fmla="*/ 0 h 491706"/>
                  <a:gd name="connsiteX1" fmla="*/ 0 w 3614468"/>
                  <a:gd name="connsiteY1" fmla="*/ 474453 h 491706"/>
                  <a:gd name="connsiteX2" fmla="*/ 3614468 w 3614468"/>
                  <a:gd name="connsiteY2" fmla="*/ 491706 h 491706"/>
                  <a:gd name="connsiteX3" fmla="*/ 3605841 w 3614468"/>
                  <a:gd name="connsiteY3" fmla="*/ 8627 h 491706"/>
                  <a:gd name="connsiteX4" fmla="*/ 3579962 w 3614468"/>
                  <a:gd name="connsiteY4" fmla="*/ 25879 h 491706"/>
                  <a:gd name="connsiteX5" fmla="*/ 3579962 w 3614468"/>
                  <a:gd name="connsiteY5" fmla="*/ 25879 h 491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4468" h="491706">
                    <a:moveTo>
                      <a:pt x="0" y="0"/>
                    </a:moveTo>
                    <a:lnTo>
                      <a:pt x="0" y="474453"/>
                    </a:lnTo>
                    <a:lnTo>
                      <a:pt x="3614468" y="491706"/>
                    </a:lnTo>
                    <a:lnTo>
                      <a:pt x="3605841" y="8627"/>
                    </a:lnTo>
                    <a:lnTo>
                      <a:pt x="3579962" y="25879"/>
                    </a:lnTo>
                    <a:lnTo>
                      <a:pt x="3579962" y="25879"/>
                    </a:lnTo>
                  </a:path>
                </a:pathLst>
              </a:custGeom>
              <a:ln w="38100">
                <a:solidFill>
                  <a:schemeClr val="accent5">
                    <a:lumMod val="50000"/>
                  </a:schemeClr>
                </a:solidFill>
                <a:headEnd type="none" w="med" len="lg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200"/>
              </a:p>
            </p:txBody>
          </p:sp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4507302" y="2656936"/>
                <a:ext cx="0" cy="759714"/>
              </a:xfrm>
              <a:prstGeom prst="line">
                <a:avLst/>
              </a:prstGeom>
              <a:ln w="38100">
                <a:solidFill>
                  <a:schemeClr val="accent5">
                    <a:lumMod val="50000"/>
                  </a:schemeClr>
                </a:solidFill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Полилиния 31"/>
              <p:cNvSpPr/>
              <p:nvPr/>
            </p:nvSpPr>
            <p:spPr>
              <a:xfrm flipH="1" flipV="1">
                <a:off x="1871656" y="2924944"/>
                <a:ext cx="4995472" cy="491706"/>
              </a:xfrm>
              <a:custGeom>
                <a:avLst/>
                <a:gdLst>
                  <a:gd name="connsiteX0" fmla="*/ 0 w 3614468"/>
                  <a:gd name="connsiteY0" fmla="*/ 0 h 491706"/>
                  <a:gd name="connsiteX1" fmla="*/ 0 w 3614468"/>
                  <a:gd name="connsiteY1" fmla="*/ 474453 h 491706"/>
                  <a:gd name="connsiteX2" fmla="*/ 3614468 w 3614468"/>
                  <a:gd name="connsiteY2" fmla="*/ 491706 h 491706"/>
                  <a:gd name="connsiteX3" fmla="*/ 3605841 w 3614468"/>
                  <a:gd name="connsiteY3" fmla="*/ 8627 h 491706"/>
                  <a:gd name="connsiteX4" fmla="*/ 3579962 w 3614468"/>
                  <a:gd name="connsiteY4" fmla="*/ 25879 h 491706"/>
                  <a:gd name="connsiteX5" fmla="*/ 3579962 w 3614468"/>
                  <a:gd name="connsiteY5" fmla="*/ 25879 h 491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4468" h="491706">
                    <a:moveTo>
                      <a:pt x="0" y="0"/>
                    </a:moveTo>
                    <a:lnTo>
                      <a:pt x="0" y="474453"/>
                    </a:lnTo>
                    <a:lnTo>
                      <a:pt x="3614468" y="491706"/>
                    </a:lnTo>
                    <a:lnTo>
                      <a:pt x="3605841" y="8627"/>
                    </a:lnTo>
                    <a:lnTo>
                      <a:pt x="3579962" y="25879"/>
                    </a:lnTo>
                    <a:lnTo>
                      <a:pt x="3579962" y="25879"/>
                    </a:lnTo>
                  </a:path>
                </a:pathLst>
              </a:custGeom>
              <a:ln w="38100">
                <a:solidFill>
                  <a:schemeClr val="accent5">
                    <a:lumMod val="50000"/>
                  </a:schemeClr>
                </a:solidFill>
                <a:headEnd type="stealth" w="med" len="lg"/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200"/>
              </a:p>
            </p:txBody>
          </p:sp>
        </p:grpSp>
      </p:grpSp>
      <p:grpSp>
        <p:nvGrpSpPr>
          <p:cNvPr id="7" name="Группа 6"/>
          <p:cNvGrpSpPr/>
          <p:nvPr/>
        </p:nvGrpSpPr>
        <p:grpSpPr>
          <a:xfrm>
            <a:off x="1520084" y="507108"/>
            <a:ext cx="2383475" cy="1152525"/>
            <a:chOff x="1511134" y="812475"/>
            <a:chExt cx="2383475" cy="115252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1134" y="836712"/>
              <a:ext cx="1276350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812475"/>
              <a:ext cx="1266825" cy="1152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5458716" y="474195"/>
            <a:ext cx="2264413" cy="1152525"/>
            <a:chOff x="5114900" y="836712"/>
            <a:chExt cx="2264413" cy="1152525"/>
          </a:xfrm>
        </p:grpSpPr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8213" y="836712"/>
              <a:ext cx="1181100" cy="1152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4900" y="850999"/>
              <a:ext cx="1257300" cy="1123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314729" y="1478525"/>
            <a:ext cx="29576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>
                <a:solidFill>
                  <a:srgbClr val="B50393"/>
                </a:solidFill>
                <a:latin typeface="Comic Sans MS" pitchFamily="66" charset="0"/>
              </a:rPr>
              <a:t>abuelos maternos</a:t>
            </a:r>
            <a:endParaRPr lang="ru-RU" sz="2200" b="1" u="sng" dirty="0">
              <a:solidFill>
                <a:srgbClr val="B50393"/>
              </a:solidFill>
              <a:latin typeface="Comic Sans MS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77468" y="1445612"/>
            <a:ext cx="27875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u="sng" dirty="0" smtClean="0">
                <a:solidFill>
                  <a:srgbClr val="008000"/>
                </a:solidFill>
                <a:latin typeface="Comic Sans MS" pitchFamily="66" charset="0"/>
              </a:rPr>
              <a:t>abuelos paternos</a:t>
            </a:r>
            <a:endParaRPr lang="ru-RU" sz="2200" b="1" u="sng" dirty="0">
              <a:solidFill>
                <a:srgbClr val="008000"/>
              </a:solidFill>
              <a:latin typeface="Comic Sans MS" pitchFamily="66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2125208" y="1847857"/>
            <a:ext cx="1456659" cy="720405"/>
            <a:chOff x="2125208" y="1847857"/>
            <a:chExt cx="1456659" cy="720405"/>
          </a:xfrm>
        </p:grpSpPr>
        <p:sp>
          <p:nvSpPr>
            <p:cNvPr id="44" name="Полилиния 43"/>
            <p:cNvSpPr/>
            <p:nvPr/>
          </p:nvSpPr>
          <p:spPr>
            <a:xfrm>
              <a:off x="2125208" y="1847857"/>
              <a:ext cx="1078640" cy="245853"/>
            </a:xfrm>
            <a:custGeom>
              <a:avLst/>
              <a:gdLst>
                <a:gd name="connsiteX0" fmla="*/ 0 w 3614468"/>
                <a:gd name="connsiteY0" fmla="*/ 0 h 491706"/>
                <a:gd name="connsiteX1" fmla="*/ 0 w 3614468"/>
                <a:gd name="connsiteY1" fmla="*/ 474453 h 491706"/>
                <a:gd name="connsiteX2" fmla="*/ 3614468 w 3614468"/>
                <a:gd name="connsiteY2" fmla="*/ 491706 h 491706"/>
                <a:gd name="connsiteX3" fmla="*/ 3605841 w 3614468"/>
                <a:gd name="connsiteY3" fmla="*/ 8627 h 491706"/>
                <a:gd name="connsiteX4" fmla="*/ 3579962 w 3614468"/>
                <a:gd name="connsiteY4" fmla="*/ 25879 h 491706"/>
                <a:gd name="connsiteX5" fmla="*/ 3579962 w 3614468"/>
                <a:gd name="connsiteY5" fmla="*/ 25879 h 49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4468" h="491706">
                  <a:moveTo>
                    <a:pt x="0" y="0"/>
                  </a:moveTo>
                  <a:lnTo>
                    <a:pt x="0" y="474453"/>
                  </a:lnTo>
                  <a:lnTo>
                    <a:pt x="3614468" y="491706"/>
                  </a:lnTo>
                  <a:lnTo>
                    <a:pt x="3605841" y="8627"/>
                  </a:lnTo>
                  <a:lnTo>
                    <a:pt x="3579962" y="25879"/>
                  </a:lnTo>
                  <a:lnTo>
                    <a:pt x="3579962" y="25879"/>
                  </a:lnTo>
                </a:path>
              </a:pathLst>
            </a:custGeom>
            <a:ln w="38100">
              <a:solidFill>
                <a:srgbClr val="7030A0"/>
              </a:solidFill>
              <a:headEnd type="non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2648309" y="2078965"/>
              <a:ext cx="933558" cy="489297"/>
            </a:xfrm>
            <a:custGeom>
              <a:avLst/>
              <a:gdLst>
                <a:gd name="connsiteX0" fmla="*/ 0 w 948906"/>
                <a:gd name="connsiteY0" fmla="*/ 0 h 715992"/>
                <a:gd name="connsiteX1" fmla="*/ 0 w 948906"/>
                <a:gd name="connsiteY1" fmla="*/ 0 h 715992"/>
                <a:gd name="connsiteX2" fmla="*/ 17253 w 948906"/>
                <a:gd name="connsiteY2" fmla="*/ 224287 h 715992"/>
                <a:gd name="connsiteX3" fmla="*/ 931653 w 948906"/>
                <a:gd name="connsiteY3" fmla="*/ 224287 h 715992"/>
                <a:gd name="connsiteX4" fmla="*/ 931653 w 948906"/>
                <a:gd name="connsiteY4" fmla="*/ 715992 h 715992"/>
                <a:gd name="connsiteX5" fmla="*/ 948906 w 948906"/>
                <a:gd name="connsiteY5" fmla="*/ 715992 h 715992"/>
                <a:gd name="connsiteX0" fmla="*/ 0 w 931653"/>
                <a:gd name="connsiteY0" fmla="*/ 0 h 715992"/>
                <a:gd name="connsiteX1" fmla="*/ 0 w 931653"/>
                <a:gd name="connsiteY1" fmla="*/ 0 h 715992"/>
                <a:gd name="connsiteX2" fmla="*/ 17253 w 931653"/>
                <a:gd name="connsiteY2" fmla="*/ 224287 h 715992"/>
                <a:gd name="connsiteX3" fmla="*/ 931653 w 931653"/>
                <a:gd name="connsiteY3" fmla="*/ 224287 h 715992"/>
                <a:gd name="connsiteX4" fmla="*/ 931653 w 931653"/>
                <a:gd name="connsiteY4" fmla="*/ 715992 h 715992"/>
                <a:gd name="connsiteX0" fmla="*/ 0 w 933558"/>
                <a:gd name="connsiteY0" fmla="*/ 0 h 489297"/>
                <a:gd name="connsiteX1" fmla="*/ 0 w 933558"/>
                <a:gd name="connsiteY1" fmla="*/ 0 h 489297"/>
                <a:gd name="connsiteX2" fmla="*/ 17253 w 933558"/>
                <a:gd name="connsiteY2" fmla="*/ 224287 h 489297"/>
                <a:gd name="connsiteX3" fmla="*/ 931653 w 933558"/>
                <a:gd name="connsiteY3" fmla="*/ 224287 h 489297"/>
                <a:gd name="connsiteX4" fmla="*/ 933558 w 933558"/>
                <a:gd name="connsiteY4" fmla="*/ 489297 h 48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558" h="489297">
                  <a:moveTo>
                    <a:pt x="0" y="0"/>
                  </a:moveTo>
                  <a:lnTo>
                    <a:pt x="0" y="0"/>
                  </a:lnTo>
                  <a:lnTo>
                    <a:pt x="17253" y="224287"/>
                  </a:lnTo>
                  <a:lnTo>
                    <a:pt x="931653" y="224287"/>
                  </a:lnTo>
                  <a:lnTo>
                    <a:pt x="933558" y="489297"/>
                  </a:lnTo>
                </a:path>
              </a:pathLst>
            </a:custGeom>
            <a:ln w="38100">
              <a:solidFill>
                <a:srgbClr val="7030A0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</p:grpSp>
      <p:grpSp>
        <p:nvGrpSpPr>
          <p:cNvPr id="53" name="Группа 52"/>
          <p:cNvGrpSpPr/>
          <p:nvPr/>
        </p:nvGrpSpPr>
        <p:grpSpPr>
          <a:xfrm flipH="1">
            <a:off x="5690813" y="1847857"/>
            <a:ext cx="1456659" cy="720405"/>
            <a:chOff x="2125208" y="1847857"/>
            <a:chExt cx="1456659" cy="720405"/>
          </a:xfrm>
        </p:grpSpPr>
        <p:sp>
          <p:nvSpPr>
            <p:cNvPr id="54" name="Полилиния 53"/>
            <p:cNvSpPr/>
            <p:nvPr/>
          </p:nvSpPr>
          <p:spPr>
            <a:xfrm>
              <a:off x="2125208" y="1847857"/>
              <a:ext cx="1078640" cy="245853"/>
            </a:xfrm>
            <a:custGeom>
              <a:avLst/>
              <a:gdLst>
                <a:gd name="connsiteX0" fmla="*/ 0 w 3614468"/>
                <a:gd name="connsiteY0" fmla="*/ 0 h 491706"/>
                <a:gd name="connsiteX1" fmla="*/ 0 w 3614468"/>
                <a:gd name="connsiteY1" fmla="*/ 474453 h 491706"/>
                <a:gd name="connsiteX2" fmla="*/ 3614468 w 3614468"/>
                <a:gd name="connsiteY2" fmla="*/ 491706 h 491706"/>
                <a:gd name="connsiteX3" fmla="*/ 3605841 w 3614468"/>
                <a:gd name="connsiteY3" fmla="*/ 8627 h 491706"/>
                <a:gd name="connsiteX4" fmla="*/ 3579962 w 3614468"/>
                <a:gd name="connsiteY4" fmla="*/ 25879 h 491706"/>
                <a:gd name="connsiteX5" fmla="*/ 3579962 w 3614468"/>
                <a:gd name="connsiteY5" fmla="*/ 25879 h 49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4468" h="491706">
                  <a:moveTo>
                    <a:pt x="0" y="0"/>
                  </a:moveTo>
                  <a:lnTo>
                    <a:pt x="0" y="474453"/>
                  </a:lnTo>
                  <a:lnTo>
                    <a:pt x="3614468" y="491706"/>
                  </a:lnTo>
                  <a:lnTo>
                    <a:pt x="3605841" y="8627"/>
                  </a:lnTo>
                  <a:lnTo>
                    <a:pt x="3579962" y="25879"/>
                  </a:lnTo>
                  <a:lnTo>
                    <a:pt x="3579962" y="25879"/>
                  </a:lnTo>
                </a:path>
              </a:pathLst>
            </a:custGeom>
            <a:ln w="38100">
              <a:solidFill>
                <a:schemeClr val="accent5">
                  <a:lumMod val="50000"/>
                </a:schemeClr>
              </a:solidFill>
              <a:headEnd type="non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  <p:sp>
          <p:nvSpPr>
            <p:cNvPr id="55" name="Полилиния 54"/>
            <p:cNvSpPr/>
            <p:nvPr/>
          </p:nvSpPr>
          <p:spPr>
            <a:xfrm>
              <a:off x="2648309" y="2078965"/>
              <a:ext cx="933558" cy="489297"/>
            </a:xfrm>
            <a:custGeom>
              <a:avLst/>
              <a:gdLst>
                <a:gd name="connsiteX0" fmla="*/ 0 w 948906"/>
                <a:gd name="connsiteY0" fmla="*/ 0 h 715992"/>
                <a:gd name="connsiteX1" fmla="*/ 0 w 948906"/>
                <a:gd name="connsiteY1" fmla="*/ 0 h 715992"/>
                <a:gd name="connsiteX2" fmla="*/ 17253 w 948906"/>
                <a:gd name="connsiteY2" fmla="*/ 224287 h 715992"/>
                <a:gd name="connsiteX3" fmla="*/ 931653 w 948906"/>
                <a:gd name="connsiteY3" fmla="*/ 224287 h 715992"/>
                <a:gd name="connsiteX4" fmla="*/ 931653 w 948906"/>
                <a:gd name="connsiteY4" fmla="*/ 715992 h 715992"/>
                <a:gd name="connsiteX5" fmla="*/ 948906 w 948906"/>
                <a:gd name="connsiteY5" fmla="*/ 715992 h 715992"/>
                <a:gd name="connsiteX0" fmla="*/ 0 w 931653"/>
                <a:gd name="connsiteY0" fmla="*/ 0 h 715992"/>
                <a:gd name="connsiteX1" fmla="*/ 0 w 931653"/>
                <a:gd name="connsiteY1" fmla="*/ 0 h 715992"/>
                <a:gd name="connsiteX2" fmla="*/ 17253 w 931653"/>
                <a:gd name="connsiteY2" fmla="*/ 224287 h 715992"/>
                <a:gd name="connsiteX3" fmla="*/ 931653 w 931653"/>
                <a:gd name="connsiteY3" fmla="*/ 224287 h 715992"/>
                <a:gd name="connsiteX4" fmla="*/ 931653 w 931653"/>
                <a:gd name="connsiteY4" fmla="*/ 715992 h 715992"/>
                <a:gd name="connsiteX0" fmla="*/ 0 w 933558"/>
                <a:gd name="connsiteY0" fmla="*/ 0 h 489297"/>
                <a:gd name="connsiteX1" fmla="*/ 0 w 933558"/>
                <a:gd name="connsiteY1" fmla="*/ 0 h 489297"/>
                <a:gd name="connsiteX2" fmla="*/ 17253 w 933558"/>
                <a:gd name="connsiteY2" fmla="*/ 224287 h 489297"/>
                <a:gd name="connsiteX3" fmla="*/ 931653 w 933558"/>
                <a:gd name="connsiteY3" fmla="*/ 224287 h 489297"/>
                <a:gd name="connsiteX4" fmla="*/ 933558 w 933558"/>
                <a:gd name="connsiteY4" fmla="*/ 489297 h 48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558" h="489297">
                  <a:moveTo>
                    <a:pt x="0" y="0"/>
                  </a:moveTo>
                  <a:lnTo>
                    <a:pt x="0" y="0"/>
                  </a:lnTo>
                  <a:lnTo>
                    <a:pt x="17253" y="224287"/>
                  </a:lnTo>
                  <a:lnTo>
                    <a:pt x="931653" y="224287"/>
                  </a:lnTo>
                  <a:lnTo>
                    <a:pt x="933558" y="489297"/>
                  </a:lnTo>
                </a:path>
              </a:pathLst>
            </a:custGeom>
            <a:ln w="38100">
              <a:solidFill>
                <a:schemeClr val="accent5">
                  <a:lumMod val="50000"/>
                </a:schemeClr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200"/>
            </a:p>
          </p:txBody>
        </p:sp>
      </p:grpSp>
      <p:sp>
        <p:nvSpPr>
          <p:cNvPr id="29" name="Полилиния 28"/>
          <p:cNvSpPr/>
          <p:nvPr/>
        </p:nvSpPr>
        <p:spPr>
          <a:xfrm>
            <a:off x="872995" y="1612432"/>
            <a:ext cx="952091" cy="3493904"/>
          </a:xfrm>
          <a:custGeom>
            <a:avLst/>
            <a:gdLst>
              <a:gd name="connsiteX0" fmla="*/ 840886 w 1151437"/>
              <a:gd name="connsiteY0" fmla="*/ 0 h 3925019"/>
              <a:gd name="connsiteX1" fmla="*/ 4123 w 1151437"/>
              <a:gd name="connsiteY1" fmla="*/ 2130725 h 3925019"/>
              <a:gd name="connsiteX2" fmla="*/ 1151437 w 1151437"/>
              <a:gd name="connsiteY2" fmla="*/ 3925019 h 392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1437" h="3925019">
                <a:moveTo>
                  <a:pt x="840886" y="0"/>
                </a:moveTo>
                <a:cubicBezTo>
                  <a:pt x="396625" y="738277"/>
                  <a:pt x="-47635" y="1476555"/>
                  <a:pt x="4123" y="2130725"/>
                </a:cubicBezTo>
                <a:cubicBezTo>
                  <a:pt x="55881" y="2784895"/>
                  <a:pt x="603659" y="3354957"/>
                  <a:pt x="1151437" y="3925019"/>
                </a:cubicBezTo>
              </a:path>
            </a:pathLst>
          </a:custGeom>
          <a:ln w="38100">
            <a:solidFill>
              <a:srgbClr val="B50393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200"/>
          </a:p>
        </p:txBody>
      </p:sp>
      <p:sp>
        <p:nvSpPr>
          <p:cNvPr id="59" name="TextBox 58"/>
          <p:cNvSpPr txBox="1"/>
          <p:nvPr/>
        </p:nvSpPr>
        <p:spPr>
          <a:xfrm>
            <a:off x="792925" y="5209757"/>
            <a:ext cx="1043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B50393"/>
                </a:solidFill>
                <a:latin typeface="Comic Sans MS" pitchFamily="66" charset="0"/>
              </a:rPr>
              <a:t>nieta</a:t>
            </a:r>
            <a:endParaRPr lang="ru-RU" sz="2200" b="1" dirty="0">
              <a:solidFill>
                <a:srgbClr val="B50393"/>
              </a:solidFill>
              <a:latin typeface="Comic Sans MS" pitchFamily="66" charset="0"/>
            </a:endParaRPr>
          </a:p>
        </p:txBody>
      </p:sp>
      <p:sp>
        <p:nvSpPr>
          <p:cNvPr id="60" name="Полилиния 59"/>
          <p:cNvSpPr/>
          <p:nvPr/>
        </p:nvSpPr>
        <p:spPr>
          <a:xfrm flipH="1">
            <a:off x="7472596" y="1612432"/>
            <a:ext cx="952091" cy="3493904"/>
          </a:xfrm>
          <a:custGeom>
            <a:avLst/>
            <a:gdLst>
              <a:gd name="connsiteX0" fmla="*/ 840886 w 1151437"/>
              <a:gd name="connsiteY0" fmla="*/ 0 h 3925019"/>
              <a:gd name="connsiteX1" fmla="*/ 4123 w 1151437"/>
              <a:gd name="connsiteY1" fmla="*/ 2130725 h 3925019"/>
              <a:gd name="connsiteX2" fmla="*/ 1151437 w 1151437"/>
              <a:gd name="connsiteY2" fmla="*/ 3925019 h 392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1437" h="3925019">
                <a:moveTo>
                  <a:pt x="840886" y="0"/>
                </a:moveTo>
                <a:cubicBezTo>
                  <a:pt x="396625" y="738277"/>
                  <a:pt x="-47635" y="1476555"/>
                  <a:pt x="4123" y="2130725"/>
                </a:cubicBezTo>
                <a:cubicBezTo>
                  <a:pt x="55881" y="2784895"/>
                  <a:pt x="603659" y="3354957"/>
                  <a:pt x="1151437" y="3925019"/>
                </a:cubicBezTo>
              </a:path>
            </a:pathLst>
          </a:custGeom>
          <a:ln w="38100">
            <a:solidFill>
              <a:srgbClr val="00800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200"/>
          </a:p>
        </p:txBody>
      </p:sp>
      <p:sp>
        <p:nvSpPr>
          <p:cNvPr id="61" name="TextBox 60"/>
          <p:cNvSpPr txBox="1"/>
          <p:nvPr/>
        </p:nvSpPr>
        <p:spPr>
          <a:xfrm>
            <a:off x="7343253" y="5209757"/>
            <a:ext cx="1043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008000"/>
                </a:solidFill>
                <a:latin typeface="Comic Sans MS" pitchFamily="66" charset="0"/>
              </a:rPr>
              <a:t>nieto</a:t>
            </a:r>
            <a:endParaRPr lang="ru-RU" sz="2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115615" y="132546"/>
            <a:ext cx="29938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B50393"/>
                </a:solidFill>
                <a:latin typeface="Comic Sans MS" pitchFamily="66" charset="0"/>
              </a:rPr>
              <a:t>abuelo y abuela</a:t>
            </a:r>
            <a:endParaRPr lang="ru-RU" sz="2200" b="1" dirty="0">
              <a:solidFill>
                <a:srgbClr val="B50393"/>
              </a:solidFill>
              <a:latin typeface="Comic Sans MS" pitchFamily="66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148063" y="132546"/>
            <a:ext cx="2716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008000"/>
                </a:solidFill>
                <a:latin typeface="Comic Sans MS" pitchFamily="66" charset="0"/>
              </a:rPr>
              <a:t>abuelo y abuela</a:t>
            </a:r>
            <a:endParaRPr lang="ru-RU" sz="2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4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2" grpId="0"/>
      <p:bldP spid="29" grpId="0" animBg="1"/>
      <p:bldP spid="59" grpId="0"/>
      <p:bldP spid="60" grpId="0" animBg="1"/>
      <p:bldP spid="61" grpId="0"/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548680"/>
            <a:ext cx="6666328" cy="5601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837008" y="1196752"/>
            <a:ext cx="2732225" cy="4248472"/>
          </a:xfrm>
          <a:custGeom>
            <a:avLst/>
            <a:gdLst>
              <a:gd name="connsiteX0" fmla="*/ 840886 w 1151437"/>
              <a:gd name="connsiteY0" fmla="*/ 0 h 3925019"/>
              <a:gd name="connsiteX1" fmla="*/ 4123 w 1151437"/>
              <a:gd name="connsiteY1" fmla="*/ 2130725 h 3925019"/>
              <a:gd name="connsiteX2" fmla="*/ 1151437 w 1151437"/>
              <a:gd name="connsiteY2" fmla="*/ 3925019 h 3925019"/>
              <a:gd name="connsiteX0" fmla="*/ 2927004 w 2927003"/>
              <a:gd name="connsiteY0" fmla="*/ 0 h 4903793"/>
              <a:gd name="connsiteX1" fmla="*/ 55887 w 2927003"/>
              <a:gd name="connsiteY1" fmla="*/ 3109499 h 4903793"/>
              <a:gd name="connsiteX2" fmla="*/ 1203201 w 2927003"/>
              <a:gd name="connsiteY2" fmla="*/ 4903793 h 4903793"/>
              <a:gd name="connsiteX0" fmla="*/ 2927004 w 2927004"/>
              <a:gd name="connsiteY0" fmla="*/ 0 h 4903793"/>
              <a:gd name="connsiteX1" fmla="*/ 55887 w 2927004"/>
              <a:gd name="connsiteY1" fmla="*/ 3109499 h 4903793"/>
              <a:gd name="connsiteX2" fmla="*/ 1203201 w 2927004"/>
              <a:gd name="connsiteY2" fmla="*/ 4903793 h 4903793"/>
              <a:gd name="connsiteX0" fmla="*/ 2874675 w 2874675"/>
              <a:gd name="connsiteY0" fmla="*/ 0 h 4903793"/>
              <a:gd name="connsiteX1" fmla="*/ 3558 w 2874675"/>
              <a:gd name="connsiteY1" fmla="*/ 3109499 h 4903793"/>
              <a:gd name="connsiteX2" fmla="*/ 1150872 w 2874675"/>
              <a:gd name="connsiteY2" fmla="*/ 4903793 h 4903793"/>
              <a:gd name="connsiteX0" fmla="*/ 2843542 w 2843542"/>
              <a:gd name="connsiteY0" fmla="*/ 0 h 4903793"/>
              <a:gd name="connsiteX1" fmla="*/ 3722 w 2843542"/>
              <a:gd name="connsiteY1" fmla="*/ 2411759 h 4903793"/>
              <a:gd name="connsiteX2" fmla="*/ 1119739 w 2843542"/>
              <a:gd name="connsiteY2" fmla="*/ 4903793 h 4903793"/>
              <a:gd name="connsiteX0" fmla="*/ 2856831 w 2856831"/>
              <a:gd name="connsiteY0" fmla="*/ 0 h 5233281"/>
              <a:gd name="connsiteX1" fmla="*/ 17011 w 2856831"/>
              <a:gd name="connsiteY1" fmla="*/ 2411759 h 5233281"/>
              <a:gd name="connsiteX2" fmla="*/ 1748551 w 2856831"/>
              <a:gd name="connsiteY2" fmla="*/ 5233281 h 5233281"/>
              <a:gd name="connsiteX0" fmla="*/ 2846737 w 2846737"/>
              <a:gd name="connsiteY0" fmla="*/ 0 h 5233281"/>
              <a:gd name="connsiteX1" fmla="*/ 6917 w 2846737"/>
              <a:gd name="connsiteY1" fmla="*/ 2411759 h 5233281"/>
              <a:gd name="connsiteX2" fmla="*/ 1738457 w 2846737"/>
              <a:gd name="connsiteY2" fmla="*/ 5233281 h 5233281"/>
              <a:gd name="connsiteX0" fmla="*/ 2847011 w 2847011"/>
              <a:gd name="connsiteY0" fmla="*/ 0 h 5233281"/>
              <a:gd name="connsiteX1" fmla="*/ 7191 w 2847011"/>
              <a:gd name="connsiteY1" fmla="*/ 2411759 h 5233281"/>
              <a:gd name="connsiteX2" fmla="*/ 1738731 w 2847011"/>
              <a:gd name="connsiteY2" fmla="*/ 5233281 h 523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47011" h="5233281">
                <a:moveTo>
                  <a:pt x="2847011" y="0"/>
                </a:moveTo>
                <a:cubicBezTo>
                  <a:pt x="1515981" y="224662"/>
                  <a:pt x="119994" y="604454"/>
                  <a:pt x="7191" y="2411759"/>
                </a:cubicBezTo>
                <a:cubicBezTo>
                  <a:pt x="-105612" y="4219064"/>
                  <a:pt x="1137019" y="4758854"/>
                  <a:pt x="1738731" y="5233281"/>
                </a:cubicBezTo>
              </a:path>
            </a:pathLst>
          </a:custGeom>
          <a:ln w="38100">
            <a:solidFill>
              <a:srgbClr val="7030A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ru-RU" sz="2200"/>
          </a:p>
        </p:txBody>
      </p:sp>
      <p:sp>
        <p:nvSpPr>
          <p:cNvPr id="5" name="TextBox 4"/>
          <p:cNvSpPr txBox="1"/>
          <p:nvPr/>
        </p:nvSpPr>
        <p:spPr>
          <a:xfrm>
            <a:off x="1403648" y="5425865"/>
            <a:ext cx="10436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7030A0"/>
                </a:solidFill>
                <a:latin typeface="Comic Sans MS" pitchFamily="66" charset="0"/>
              </a:rPr>
              <a:t>bisnieto</a:t>
            </a:r>
            <a:endParaRPr lang="ru-RU" sz="2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116632"/>
            <a:ext cx="300381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7030A0"/>
                </a:solidFill>
                <a:latin typeface="Comic Sans MS" pitchFamily="66" charset="0"/>
              </a:rPr>
              <a:t>bisabuelo y bisabuela</a:t>
            </a:r>
            <a:endParaRPr lang="ru-RU" sz="2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1592415"/>
            <a:ext cx="8424936" cy="52655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116632"/>
            <a:ext cx="300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600" b="1" dirty="0" smtClean="0">
                <a:solidFill>
                  <a:srgbClr val="FF0066"/>
                </a:solidFill>
                <a:latin typeface="Comic Sans MS" pitchFamily="66" charset="0"/>
              </a:rPr>
              <a:t>Cenicienta</a:t>
            </a:r>
            <a:endParaRPr lang="es-ES_tradnl" sz="26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419872" y="548680"/>
            <a:ext cx="648072" cy="1440160"/>
          </a:xfrm>
          <a:prstGeom prst="straightConnector1">
            <a:avLst/>
          </a:prstGeom>
          <a:ln w="38100">
            <a:solidFill>
              <a:srgbClr val="FF0066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58163" y="2142728"/>
            <a:ext cx="120361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FFEFEF"/>
                </a:solidFill>
                <a:latin typeface="Comic Sans MS" pitchFamily="66" charset="0"/>
              </a:rPr>
              <a:t>madre</a:t>
            </a:r>
            <a:endParaRPr lang="ru-RU" sz="2200" b="1" dirty="0">
              <a:solidFill>
                <a:srgbClr val="FFEFEF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8130" y="2606407"/>
            <a:ext cx="120361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>
                <a:solidFill>
                  <a:srgbClr val="FFEFEF"/>
                </a:solidFill>
                <a:latin typeface="Comic Sans MS" pitchFamily="66" charset="0"/>
              </a:rPr>
              <a:t>hija</a:t>
            </a:r>
            <a:endParaRPr lang="ru-RU" sz="2200" b="1" dirty="0">
              <a:solidFill>
                <a:srgbClr val="FFEFEF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533" y="2176214"/>
            <a:ext cx="104411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>
                <a:solidFill>
                  <a:srgbClr val="FFEFEF"/>
                </a:solidFill>
                <a:latin typeface="Comic Sans MS" pitchFamily="66" charset="0"/>
              </a:rPr>
              <a:t>hija</a:t>
            </a:r>
            <a:endParaRPr lang="ru-RU" sz="2200" b="1" dirty="0">
              <a:solidFill>
                <a:srgbClr val="FFEFEF"/>
              </a:solidFill>
              <a:latin typeface="Comic Sans MS" pitchFamily="66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881590" y="1693520"/>
            <a:ext cx="6724610" cy="856296"/>
            <a:chOff x="881590" y="1693520"/>
            <a:chExt cx="6724610" cy="856296"/>
          </a:xfrm>
        </p:grpSpPr>
        <p:sp>
          <p:nvSpPr>
            <p:cNvPr id="12" name="Полилиния 11"/>
            <p:cNvSpPr/>
            <p:nvPr/>
          </p:nvSpPr>
          <p:spPr>
            <a:xfrm flipH="1">
              <a:off x="881590" y="1693520"/>
              <a:ext cx="6724610" cy="680682"/>
            </a:xfrm>
            <a:custGeom>
              <a:avLst/>
              <a:gdLst>
                <a:gd name="connsiteX0" fmla="*/ 0 w 5089584"/>
                <a:gd name="connsiteY0" fmla="*/ 779510 h 779510"/>
                <a:gd name="connsiteX1" fmla="*/ 1164566 w 5089584"/>
                <a:gd name="connsiteY1" fmla="*/ 123903 h 779510"/>
                <a:gd name="connsiteX2" fmla="*/ 4287328 w 5089584"/>
                <a:gd name="connsiteY2" fmla="*/ 46265 h 779510"/>
                <a:gd name="connsiteX3" fmla="*/ 5089584 w 5089584"/>
                <a:gd name="connsiteY3" fmla="*/ 650114 h 779510"/>
                <a:gd name="connsiteX0" fmla="*/ 0 w 4785888"/>
                <a:gd name="connsiteY0" fmla="*/ 1028463 h 1028463"/>
                <a:gd name="connsiteX1" fmla="*/ 860870 w 4785888"/>
                <a:gd name="connsiteY1" fmla="*/ 134915 h 1028463"/>
                <a:gd name="connsiteX2" fmla="*/ 3983632 w 4785888"/>
                <a:gd name="connsiteY2" fmla="*/ 57277 h 1028463"/>
                <a:gd name="connsiteX3" fmla="*/ 4785888 w 4785888"/>
                <a:gd name="connsiteY3" fmla="*/ 661126 h 1028463"/>
                <a:gd name="connsiteX0" fmla="*/ 0 w 4785888"/>
                <a:gd name="connsiteY0" fmla="*/ 1028463 h 1028463"/>
                <a:gd name="connsiteX1" fmla="*/ 860870 w 4785888"/>
                <a:gd name="connsiteY1" fmla="*/ 134915 h 1028463"/>
                <a:gd name="connsiteX2" fmla="*/ 3983632 w 4785888"/>
                <a:gd name="connsiteY2" fmla="*/ 57277 h 1028463"/>
                <a:gd name="connsiteX3" fmla="*/ 4785888 w 4785888"/>
                <a:gd name="connsiteY3" fmla="*/ 661126 h 1028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5888" h="1028463">
                  <a:moveTo>
                    <a:pt x="0" y="1028463"/>
                  </a:moveTo>
                  <a:cubicBezTo>
                    <a:pt x="210544" y="562199"/>
                    <a:pt x="196931" y="296779"/>
                    <a:pt x="860870" y="134915"/>
                  </a:cubicBezTo>
                  <a:cubicBezTo>
                    <a:pt x="1524809" y="-26949"/>
                    <a:pt x="3329462" y="-30425"/>
                    <a:pt x="3983632" y="57277"/>
                  </a:cubicBezTo>
                  <a:cubicBezTo>
                    <a:pt x="4637802" y="144979"/>
                    <a:pt x="4711845" y="403052"/>
                    <a:pt x="4785888" y="661126"/>
                  </a:cubicBezTo>
                </a:path>
              </a:pathLst>
            </a:custGeom>
            <a:ln w="38100">
              <a:solidFill>
                <a:srgbClr val="FFEFEF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/>
              <a:endParaRPr lang="ru-RU" sz="2200">
                <a:ln>
                  <a:solidFill>
                    <a:srgbClr val="FFEFEF"/>
                  </a:solidFill>
                </a:ln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 flipH="1">
              <a:off x="6087214" y="1925894"/>
              <a:ext cx="1293098" cy="623922"/>
            </a:xfrm>
            <a:custGeom>
              <a:avLst/>
              <a:gdLst>
                <a:gd name="connsiteX0" fmla="*/ 0 w 2455038"/>
                <a:gd name="connsiteY0" fmla="*/ 0 h 754644"/>
                <a:gd name="connsiteX1" fmla="*/ 1976120 w 2455038"/>
                <a:gd name="connsiteY1" fmla="*/ 127000 h 754644"/>
                <a:gd name="connsiteX2" fmla="*/ 2413000 w 2455038"/>
                <a:gd name="connsiteY2" fmla="*/ 701040 h 754644"/>
                <a:gd name="connsiteX3" fmla="*/ 2413000 w 2455038"/>
                <a:gd name="connsiteY3" fmla="*/ 695960 h 754644"/>
                <a:gd name="connsiteX0" fmla="*/ 0 w 2457725"/>
                <a:gd name="connsiteY0" fmla="*/ 0 h 733245"/>
                <a:gd name="connsiteX1" fmla="*/ 1976120 w 2457725"/>
                <a:gd name="connsiteY1" fmla="*/ 127000 h 733245"/>
                <a:gd name="connsiteX2" fmla="*/ 2413000 w 2457725"/>
                <a:gd name="connsiteY2" fmla="*/ 701040 h 733245"/>
                <a:gd name="connsiteX3" fmla="*/ 2418715 w 2457725"/>
                <a:gd name="connsiteY3" fmla="*/ 633095 h 733245"/>
                <a:gd name="connsiteX0" fmla="*/ 0 w 2413000"/>
                <a:gd name="connsiteY0" fmla="*/ 0 h 701040"/>
                <a:gd name="connsiteX1" fmla="*/ 1976120 w 2413000"/>
                <a:gd name="connsiteY1" fmla="*/ 127000 h 701040"/>
                <a:gd name="connsiteX2" fmla="*/ 2413000 w 2413000"/>
                <a:gd name="connsiteY2" fmla="*/ 701040 h 701040"/>
                <a:gd name="connsiteX0" fmla="*/ 0 w 2413000"/>
                <a:gd name="connsiteY0" fmla="*/ 0 h 701040"/>
                <a:gd name="connsiteX1" fmla="*/ 1976120 w 2413000"/>
                <a:gd name="connsiteY1" fmla="*/ 127000 h 701040"/>
                <a:gd name="connsiteX2" fmla="*/ 2413000 w 2413000"/>
                <a:gd name="connsiteY2" fmla="*/ 701040 h 701040"/>
                <a:gd name="connsiteX0" fmla="*/ 0 w 2023159"/>
                <a:gd name="connsiteY0" fmla="*/ 229468 h 599339"/>
                <a:gd name="connsiteX1" fmla="*/ 1586279 w 2023159"/>
                <a:gd name="connsiteY1" fmla="*/ 25299 h 599339"/>
                <a:gd name="connsiteX2" fmla="*/ 2023159 w 2023159"/>
                <a:gd name="connsiteY2" fmla="*/ 599339 h 599339"/>
                <a:gd name="connsiteX0" fmla="*/ 0 w 2023159"/>
                <a:gd name="connsiteY0" fmla="*/ 303156 h 673027"/>
                <a:gd name="connsiteX1" fmla="*/ 1586279 w 2023159"/>
                <a:gd name="connsiteY1" fmla="*/ 98987 h 673027"/>
                <a:gd name="connsiteX2" fmla="*/ 2023159 w 2023159"/>
                <a:gd name="connsiteY2" fmla="*/ 673027 h 673027"/>
                <a:gd name="connsiteX0" fmla="*/ 0 w 1891194"/>
                <a:gd name="connsiteY0" fmla="*/ 241223 h 736908"/>
                <a:gd name="connsiteX1" fmla="*/ 1454314 w 1891194"/>
                <a:gd name="connsiteY1" fmla="*/ 162868 h 736908"/>
                <a:gd name="connsiteX2" fmla="*/ 1891194 w 1891194"/>
                <a:gd name="connsiteY2" fmla="*/ 736908 h 736908"/>
                <a:gd name="connsiteX0" fmla="*/ 0 w 1891194"/>
                <a:gd name="connsiteY0" fmla="*/ 199187 h 694872"/>
                <a:gd name="connsiteX1" fmla="*/ 1454314 w 1891194"/>
                <a:gd name="connsiteY1" fmla="*/ 120832 h 694872"/>
                <a:gd name="connsiteX2" fmla="*/ 1891194 w 1891194"/>
                <a:gd name="connsiteY2" fmla="*/ 694872 h 694872"/>
                <a:gd name="connsiteX0" fmla="*/ 0 w 1891194"/>
                <a:gd name="connsiteY0" fmla="*/ 236032 h 731717"/>
                <a:gd name="connsiteX1" fmla="*/ 1462562 w 1891194"/>
                <a:gd name="connsiteY1" fmla="*/ 88262 h 731717"/>
                <a:gd name="connsiteX2" fmla="*/ 1891194 w 1891194"/>
                <a:gd name="connsiteY2" fmla="*/ 731717 h 731717"/>
                <a:gd name="connsiteX0" fmla="*/ 0 w 1891194"/>
                <a:gd name="connsiteY0" fmla="*/ 214773 h 710458"/>
                <a:gd name="connsiteX1" fmla="*/ 1462562 w 1891194"/>
                <a:gd name="connsiteY1" fmla="*/ 67003 h 710458"/>
                <a:gd name="connsiteX2" fmla="*/ 1891194 w 1891194"/>
                <a:gd name="connsiteY2" fmla="*/ 710458 h 710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1194" h="710458">
                  <a:moveTo>
                    <a:pt x="0" y="214773"/>
                  </a:moveTo>
                  <a:cubicBezTo>
                    <a:pt x="447439" y="-94344"/>
                    <a:pt x="1064519" y="2224"/>
                    <a:pt x="1462562" y="67003"/>
                  </a:cubicBezTo>
                  <a:cubicBezTo>
                    <a:pt x="1864729" y="183843"/>
                    <a:pt x="1851718" y="612774"/>
                    <a:pt x="1891194" y="710458"/>
                  </a:cubicBezTo>
                </a:path>
              </a:pathLst>
            </a:custGeom>
            <a:ln w="38100">
              <a:solidFill>
                <a:srgbClr val="FFEFEF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/>
              <a:endParaRPr lang="ru-RU" sz="2200">
                <a:ln>
                  <a:solidFill>
                    <a:srgbClr val="FFEFEF"/>
                  </a:solidFill>
                </a:ln>
              </a:endParaRPr>
            </a:p>
          </p:txBody>
        </p:sp>
      </p:grp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" y="0"/>
            <a:ext cx="1311599" cy="163949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325207" y="0"/>
            <a:ext cx="15906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FF0066"/>
                </a:solidFill>
                <a:latin typeface="Comic Sans MS" pitchFamily="66" charset="0"/>
              </a:rPr>
              <a:t>padre de Cenicienta</a:t>
            </a:r>
            <a:endParaRPr lang="ru-RU" sz="22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65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10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1592415"/>
            <a:ext cx="8424936" cy="52655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116632"/>
            <a:ext cx="300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600" b="1" dirty="0" smtClean="0">
                <a:solidFill>
                  <a:srgbClr val="FF0066"/>
                </a:solidFill>
                <a:latin typeface="Comic Sans MS" pitchFamily="66" charset="0"/>
              </a:rPr>
              <a:t>Cenicienta</a:t>
            </a:r>
            <a:endParaRPr lang="es-ES_tradnl" sz="26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1" y="2345492"/>
            <a:ext cx="201622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CDE8EF"/>
                </a:solidFill>
                <a:latin typeface="Comic Sans MS" pitchFamily="66" charset="0"/>
              </a:rPr>
              <a:t>hermanastras</a:t>
            </a:r>
            <a:endParaRPr lang="ru-RU" sz="2200" b="1" dirty="0">
              <a:solidFill>
                <a:srgbClr val="CDE8EF"/>
              </a:solidFill>
              <a:latin typeface="Comic Sans MS" pitchFamily="66" charset="0"/>
            </a:endParaRPr>
          </a:p>
        </p:txBody>
      </p:sp>
      <p:sp>
        <p:nvSpPr>
          <p:cNvPr id="17" name="Полилиния 16"/>
          <p:cNvSpPr/>
          <p:nvPr/>
        </p:nvSpPr>
        <p:spPr>
          <a:xfrm flipH="1">
            <a:off x="3995936" y="1700808"/>
            <a:ext cx="3456384" cy="537046"/>
          </a:xfrm>
          <a:custGeom>
            <a:avLst/>
            <a:gdLst>
              <a:gd name="connsiteX0" fmla="*/ 0 w 5089584"/>
              <a:gd name="connsiteY0" fmla="*/ 779510 h 779510"/>
              <a:gd name="connsiteX1" fmla="*/ 1164566 w 5089584"/>
              <a:gd name="connsiteY1" fmla="*/ 123903 h 779510"/>
              <a:gd name="connsiteX2" fmla="*/ 4287328 w 5089584"/>
              <a:gd name="connsiteY2" fmla="*/ 46265 h 779510"/>
              <a:gd name="connsiteX3" fmla="*/ 5089584 w 5089584"/>
              <a:gd name="connsiteY3" fmla="*/ 650114 h 779510"/>
              <a:gd name="connsiteX0" fmla="*/ 0 w 5089584"/>
              <a:gd name="connsiteY0" fmla="*/ 796580 h 796580"/>
              <a:gd name="connsiteX1" fmla="*/ 1164566 w 5089584"/>
              <a:gd name="connsiteY1" fmla="*/ 140973 h 796580"/>
              <a:gd name="connsiteX2" fmla="*/ 3588165 w 5089584"/>
              <a:gd name="connsiteY2" fmla="*/ 41103 h 796580"/>
              <a:gd name="connsiteX3" fmla="*/ 5089584 w 5089584"/>
              <a:gd name="connsiteY3" fmla="*/ 667184 h 79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9584" h="796580">
                <a:moveTo>
                  <a:pt x="0" y="796580"/>
                </a:moveTo>
                <a:cubicBezTo>
                  <a:pt x="225005" y="529880"/>
                  <a:pt x="566539" y="266886"/>
                  <a:pt x="1164566" y="140973"/>
                </a:cubicBezTo>
                <a:cubicBezTo>
                  <a:pt x="1762594" y="15060"/>
                  <a:pt x="2933995" y="-46599"/>
                  <a:pt x="3588165" y="41103"/>
                </a:cubicBezTo>
                <a:cubicBezTo>
                  <a:pt x="4242335" y="128805"/>
                  <a:pt x="5015541" y="409110"/>
                  <a:pt x="5089584" y="667184"/>
                </a:cubicBezTo>
              </a:path>
            </a:pathLst>
          </a:custGeom>
          <a:ln w="38100">
            <a:solidFill>
              <a:srgbClr val="CDE8EF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ru-RU" sz="2200"/>
          </a:p>
        </p:txBody>
      </p:sp>
      <p:sp>
        <p:nvSpPr>
          <p:cNvPr id="14" name="TextBox 13"/>
          <p:cNvSpPr txBox="1"/>
          <p:nvPr/>
        </p:nvSpPr>
        <p:spPr>
          <a:xfrm>
            <a:off x="7236297" y="1800054"/>
            <a:ext cx="155937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CDE8EF"/>
                </a:solidFill>
                <a:latin typeface="Comic Sans MS" pitchFamily="66" charset="0"/>
              </a:rPr>
              <a:t>madrastra</a:t>
            </a:r>
            <a:endParaRPr lang="ru-RU" sz="2200" b="1" dirty="0">
              <a:solidFill>
                <a:srgbClr val="CDE8EF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92325" y="1639498"/>
            <a:ext cx="141963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CDE8EF"/>
                </a:solidFill>
                <a:latin typeface="Comic Sans MS" pitchFamily="66" charset="0"/>
              </a:rPr>
              <a:t>hijastra</a:t>
            </a:r>
            <a:endParaRPr lang="ru-RU" sz="2200" b="1" dirty="0">
              <a:solidFill>
                <a:srgbClr val="CDE8EF"/>
              </a:solidFill>
              <a:latin typeface="Comic Sans MS" pitchFamily="66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023106" y="2514768"/>
            <a:ext cx="1340982" cy="338168"/>
          </a:xfrm>
          <a:prstGeom prst="straightConnector1">
            <a:avLst/>
          </a:prstGeom>
          <a:ln w="38100">
            <a:solidFill>
              <a:srgbClr val="CDE8EF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123728" y="2514768"/>
            <a:ext cx="668597" cy="410176"/>
          </a:xfrm>
          <a:prstGeom prst="straightConnector1">
            <a:avLst/>
          </a:prstGeom>
          <a:ln w="38100">
            <a:solidFill>
              <a:srgbClr val="CDE8EF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419872" y="548680"/>
            <a:ext cx="648072" cy="1440160"/>
          </a:xfrm>
          <a:prstGeom prst="straightConnector1">
            <a:avLst/>
          </a:prstGeom>
          <a:ln w="38100">
            <a:solidFill>
              <a:srgbClr val="FF0066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" y="0"/>
            <a:ext cx="1311599" cy="163949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325207" y="0"/>
            <a:ext cx="15906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FF0066"/>
                </a:solidFill>
                <a:latin typeface="Comic Sans MS" pitchFamily="66" charset="0"/>
              </a:rPr>
              <a:t>padre de Cenicienta</a:t>
            </a:r>
            <a:endParaRPr lang="ru-RU" sz="22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325207" y="1052736"/>
            <a:ext cx="504169" cy="744767"/>
          </a:xfrm>
          <a:prstGeom prst="straightConnector1">
            <a:avLst/>
          </a:prstGeom>
          <a:ln w="38100">
            <a:solidFill>
              <a:srgbClr val="00CC99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475656" y="883459"/>
            <a:ext cx="155937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 smtClean="0">
                <a:solidFill>
                  <a:srgbClr val="00CC99"/>
                </a:solidFill>
                <a:latin typeface="Comic Sans MS" pitchFamily="66" charset="0"/>
              </a:rPr>
              <a:t>padrastro</a:t>
            </a:r>
            <a:endParaRPr lang="ru-RU" sz="2200" b="1" dirty="0">
              <a:solidFill>
                <a:srgbClr val="00CC99"/>
              </a:solidFill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3528" y="1700808"/>
            <a:ext cx="122413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2200" b="1" dirty="0">
                <a:solidFill>
                  <a:srgbClr val="00CC99"/>
                </a:solidFill>
                <a:latin typeface="Comic Sans MS" pitchFamily="66" charset="0"/>
              </a:rPr>
              <a:t>hijastra</a:t>
            </a:r>
            <a:endParaRPr lang="ru-RU" sz="2200" b="1" dirty="0">
              <a:solidFill>
                <a:srgbClr val="00CC99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87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animBg="1"/>
      <p:bldP spid="14" grpId="0"/>
      <p:bldP spid="16" grpId="0"/>
      <p:bldP spid="22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281</Words>
  <Application>Microsoft Office PowerPoint</Application>
  <PresentationFormat>Экран (4:3)</PresentationFormat>
  <Paragraphs>101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Olga</cp:lastModifiedBy>
  <cp:revision>97</cp:revision>
  <dcterms:created xsi:type="dcterms:W3CDTF">2021-01-06T09:46:43Z</dcterms:created>
  <dcterms:modified xsi:type="dcterms:W3CDTF">2021-01-15T21:45:44Z</dcterms:modified>
</cp:coreProperties>
</file>